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7.xml" ContentType="application/vnd.openxmlformats-officedocument.presentationml.tags+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9" r:id="rId4"/>
  </p:sldMasterIdLst>
  <p:notesMasterIdLst>
    <p:notesMasterId r:id="rId29"/>
  </p:notesMasterIdLst>
  <p:sldIdLst>
    <p:sldId id="257" r:id="rId5"/>
    <p:sldId id="274" r:id="rId6"/>
    <p:sldId id="780" r:id="rId7"/>
    <p:sldId id="781" r:id="rId8"/>
    <p:sldId id="782" r:id="rId9"/>
    <p:sldId id="783" r:id="rId10"/>
    <p:sldId id="793" r:id="rId11"/>
    <p:sldId id="776" r:id="rId12"/>
    <p:sldId id="319" r:id="rId13"/>
    <p:sldId id="805" r:id="rId14"/>
    <p:sldId id="806" r:id="rId15"/>
    <p:sldId id="325" r:id="rId16"/>
    <p:sldId id="326" r:id="rId17"/>
    <p:sldId id="327" r:id="rId18"/>
    <p:sldId id="330" r:id="rId19"/>
    <p:sldId id="340" r:id="rId20"/>
    <p:sldId id="807" r:id="rId21"/>
    <p:sldId id="808" r:id="rId22"/>
    <p:sldId id="789" r:id="rId23"/>
    <p:sldId id="801" r:id="rId24"/>
    <p:sldId id="802" r:id="rId25"/>
    <p:sldId id="803" r:id="rId26"/>
    <p:sldId id="298" r:id="rId27"/>
    <p:sldId id="299" r:id="rId28"/>
  </p:sldIdLst>
  <p:sldSz cx="12192000" cy="6858000"/>
  <p:notesSz cx="6858000" cy="9144000"/>
  <p:defaultTex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65311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130622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959331"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2612441"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3265551" algn="l" defTabSz="1306220" rtl="0" eaLnBrk="1" latinLnBrk="0" hangingPunct="1">
      <a:defRPr b="1" kern="1200">
        <a:solidFill>
          <a:schemeClr val="tx1"/>
        </a:solidFill>
        <a:latin typeface="Arial" charset="0"/>
        <a:ea typeface="ＭＳ Ｐゴシック" pitchFamily="34" charset="-128"/>
        <a:cs typeface="+mn-cs"/>
      </a:defRPr>
    </a:lvl6pPr>
    <a:lvl7pPr marL="3918661" algn="l" defTabSz="1306220" rtl="0" eaLnBrk="1" latinLnBrk="0" hangingPunct="1">
      <a:defRPr b="1" kern="1200">
        <a:solidFill>
          <a:schemeClr val="tx1"/>
        </a:solidFill>
        <a:latin typeface="Arial" charset="0"/>
        <a:ea typeface="ＭＳ Ｐゴシック" pitchFamily="34" charset="-128"/>
        <a:cs typeface="+mn-cs"/>
      </a:defRPr>
    </a:lvl7pPr>
    <a:lvl8pPr marL="4571771" algn="l" defTabSz="1306220" rtl="0" eaLnBrk="1" latinLnBrk="0" hangingPunct="1">
      <a:defRPr b="1" kern="1200">
        <a:solidFill>
          <a:schemeClr val="tx1"/>
        </a:solidFill>
        <a:latin typeface="Arial" charset="0"/>
        <a:ea typeface="ＭＳ Ｐゴシック" pitchFamily="34" charset="-128"/>
        <a:cs typeface="+mn-cs"/>
      </a:defRPr>
    </a:lvl8pPr>
    <a:lvl9pPr marL="5224882" algn="l" defTabSz="1306220" rtl="0" eaLnBrk="1" latinLnBrk="0" hangingPunct="1">
      <a:defRPr b="1" kern="1200">
        <a:solidFill>
          <a:schemeClr val="tx1"/>
        </a:solidFill>
        <a:latin typeface="Arial" charset="0"/>
        <a:ea typeface="ＭＳ Ｐゴシック" pitchFamily="34" charset="-128"/>
        <a:cs typeface="+mn-cs"/>
      </a:defRPr>
    </a:lvl9pPr>
  </p:defaultTextStyle>
  <p:extLst>
    <p:ext uri="{521415D9-36F7-43E2-AB2F-B90AF26B5E84}">
      <p14:sectionLst xmlns:p14="http://schemas.microsoft.com/office/powerpoint/2010/main">
        <p14:section name="Default Section" id="{E0BE7D3C-1C5F-DE4E-B186-74773D1EBFA4}">
          <p14:sldIdLst>
            <p14:sldId id="257"/>
            <p14:sldId id="274"/>
            <p14:sldId id="780"/>
            <p14:sldId id="781"/>
            <p14:sldId id="782"/>
            <p14:sldId id="783"/>
            <p14:sldId id="793"/>
            <p14:sldId id="776"/>
            <p14:sldId id="319"/>
            <p14:sldId id="805"/>
            <p14:sldId id="806"/>
            <p14:sldId id="325"/>
            <p14:sldId id="326"/>
            <p14:sldId id="327"/>
            <p14:sldId id="330"/>
            <p14:sldId id="340"/>
            <p14:sldId id="807"/>
            <p14:sldId id="808"/>
            <p14:sldId id="789"/>
            <p14:sldId id="801"/>
            <p14:sldId id="802"/>
            <p14:sldId id="803"/>
            <p14:sldId id="298"/>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akonda, Madhukar P" initials="MMP" lastIdx="13" clrIdx="0">
    <p:extLst>
      <p:ext uri="{19B8F6BF-5375-455C-9EA6-DF929625EA0E}">
        <p15:presenceInfo xmlns:p15="http://schemas.microsoft.com/office/powerpoint/2012/main" userId="Mayakonda, Madhukar 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583BB"/>
    <a:srgbClr val="1E9DD2"/>
    <a:srgbClr val="1B587C"/>
    <a:srgbClr val="C4E1F2"/>
    <a:srgbClr val="B4DAEA"/>
    <a:srgbClr val="7FC0DB"/>
    <a:srgbClr val="002340"/>
    <a:srgbClr val="C1C1C1"/>
    <a:srgbClr val="000000"/>
    <a:srgbClr val="4EA5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B778F-4C78-464B-84C7-EBD1C9371D07}" v="524" dt="2020-05-28T19:18:52.2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2"/>
    <p:restoredTop sz="90749" autoAdjust="0"/>
  </p:normalViewPr>
  <p:slideViewPr>
    <p:cSldViewPr snapToGrid="0">
      <p:cViewPr varScale="1">
        <p:scale>
          <a:sx n="102" d="100"/>
          <a:sy n="102" d="100"/>
        </p:scale>
        <p:origin x="11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konda, Madhukar P" userId="07f33735-fc66-432e-9345-dfad2336aa10" providerId="ADAL" clId="{AACB778F-4C78-464B-84C7-EBD1C9371D07}"/>
    <pc:docChg chg="undo custSel addSld delSld modSld sldOrd delSection modSection">
      <pc:chgData name="Mayakonda, Madhukar P" userId="07f33735-fc66-432e-9345-dfad2336aa10" providerId="ADAL" clId="{AACB778F-4C78-464B-84C7-EBD1C9371D07}" dt="2020-05-28T19:18:52.256" v="15240"/>
      <pc:docMkLst>
        <pc:docMk/>
      </pc:docMkLst>
      <pc:sldChg chg="addSp delSp modSp mod modTransition modAnim modNotesTx">
        <pc:chgData name="Mayakonda, Madhukar P" userId="07f33735-fc66-432e-9345-dfad2336aa10" providerId="ADAL" clId="{AACB778F-4C78-464B-84C7-EBD1C9371D07}" dt="2020-05-28T19:18:31.699" v="15239" actId="27636"/>
        <pc:sldMkLst>
          <pc:docMk/>
          <pc:sldMk cId="3759178489" sldId="257"/>
        </pc:sldMkLst>
        <pc:spChg chg="mod">
          <ac:chgData name="Mayakonda, Madhukar P" userId="07f33735-fc66-432e-9345-dfad2336aa10" providerId="ADAL" clId="{AACB778F-4C78-464B-84C7-EBD1C9371D07}" dt="2020-05-28T19:18:06.003" v="15236" actId="14100"/>
          <ac:spMkLst>
            <pc:docMk/>
            <pc:sldMk cId="3759178489" sldId="257"/>
            <ac:spMk id="2" creationId="{00000000-0000-0000-0000-000000000000}"/>
          </ac:spMkLst>
        </pc:spChg>
        <pc:spChg chg="mod">
          <ac:chgData name="Mayakonda, Madhukar P" userId="07f33735-fc66-432e-9345-dfad2336aa10" providerId="ADAL" clId="{AACB778F-4C78-464B-84C7-EBD1C9371D07}" dt="2020-05-28T19:18:31.699" v="15239" actId="27636"/>
          <ac:spMkLst>
            <pc:docMk/>
            <pc:sldMk cId="3759178489" sldId="257"/>
            <ac:spMk id="6" creationId="{00000000-0000-0000-0000-000000000000}"/>
          </ac:spMkLst>
        </pc:spChg>
        <pc:picChg chg="add del mod">
          <ac:chgData name="Mayakonda, Madhukar P" userId="07f33735-fc66-432e-9345-dfad2336aa10" providerId="ADAL" clId="{AACB778F-4C78-464B-84C7-EBD1C9371D07}" dt="2020-05-28T17:32:24.791" v="15082"/>
          <ac:picMkLst>
            <pc:docMk/>
            <pc:sldMk cId="3759178489" sldId="257"/>
            <ac:picMk id="4" creationId="{5C502BE9-7FC9-4593-8653-8B3F31DB601E}"/>
          </ac:picMkLst>
        </pc:picChg>
        <pc:picChg chg="add mod">
          <ac:chgData name="Mayakonda, Madhukar P" userId="07f33735-fc66-432e-9345-dfad2336aa10" providerId="ADAL" clId="{AACB778F-4C78-464B-84C7-EBD1C9371D07}" dt="2020-05-28T17:53:27.820" v="15083"/>
          <ac:picMkLst>
            <pc:docMk/>
            <pc:sldMk cId="3759178489" sldId="257"/>
            <ac:picMk id="5" creationId="{9A628CF9-235C-4F9D-9DC4-35C06C088FBC}"/>
          </ac:picMkLst>
        </pc:picChg>
      </pc:sldChg>
      <pc:sldChg chg="addSp delSp modSp mod modTransition modAnim modNotesTx">
        <pc:chgData name="Mayakonda, Madhukar P" userId="07f33735-fc66-432e-9345-dfad2336aa10" providerId="ADAL" clId="{AACB778F-4C78-464B-84C7-EBD1C9371D07}" dt="2020-05-28T17:53:27.820" v="15083"/>
        <pc:sldMkLst>
          <pc:docMk/>
          <pc:sldMk cId="112816094" sldId="274"/>
        </pc:sldMkLst>
        <pc:spChg chg="mod">
          <ac:chgData name="Mayakonda, Madhukar P" userId="07f33735-fc66-432e-9345-dfad2336aa10" providerId="ADAL" clId="{AACB778F-4C78-464B-84C7-EBD1C9371D07}" dt="2020-05-28T09:10:55.107" v="14785" actId="20577"/>
          <ac:spMkLst>
            <pc:docMk/>
            <pc:sldMk cId="112816094" sldId="274"/>
            <ac:spMk id="6" creationId="{00000000-0000-0000-0000-000000000000}"/>
          </ac:spMkLst>
        </pc:spChg>
        <pc:grpChg chg="mod">
          <ac:chgData name="Mayakonda, Madhukar P" userId="07f33735-fc66-432e-9345-dfad2336aa10" providerId="ADAL" clId="{AACB778F-4C78-464B-84C7-EBD1C9371D07}" dt="2020-05-28T09:11:32.804" v="14812" actId="1076"/>
          <ac:grpSpMkLst>
            <pc:docMk/>
            <pc:sldMk cId="112816094" sldId="274"/>
            <ac:grpSpMk id="11" creationId="{FBC6A533-4854-7F4D-B43D-072FB0312007}"/>
          </ac:grpSpMkLst>
        </pc:grpChg>
        <pc:picChg chg="mod">
          <ac:chgData name="Mayakonda, Madhukar P" userId="07f33735-fc66-432e-9345-dfad2336aa10" providerId="ADAL" clId="{AACB778F-4C78-464B-84C7-EBD1C9371D07}" dt="2020-05-28T09:11:32.804" v="14812" actId="1076"/>
          <ac:picMkLst>
            <pc:docMk/>
            <pc:sldMk cId="112816094" sldId="274"/>
            <ac:picMk id="2" creationId="{3A67F294-02E1-EB44-AD90-9245301AF84F}"/>
          </ac:picMkLst>
        </pc:picChg>
        <pc:picChg chg="add del mod">
          <ac:chgData name="Mayakonda, Madhukar P" userId="07f33735-fc66-432e-9345-dfad2336aa10" providerId="ADAL" clId="{AACB778F-4C78-464B-84C7-EBD1C9371D07}" dt="2020-05-28T17:32:24.791" v="15082"/>
          <ac:picMkLst>
            <pc:docMk/>
            <pc:sldMk cId="112816094" sldId="274"/>
            <ac:picMk id="3" creationId="{A7ED568A-1E8E-42A4-AE1F-D50FBDE2968A}"/>
          </ac:picMkLst>
        </pc:picChg>
        <pc:picChg chg="add mod">
          <ac:chgData name="Mayakonda, Madhukar P" userId="07f33735-fc66-432e-9345-dfad2336aa10" providerId="ADAL" clId="{AACB778F-4C78-464B-84C7-EBD1C9371D07}" dt="2020-05-28T17:53:27.820" v="15083"/>
          <ac:picMkLst>
            <pc:docMk/>
            <pc:sldMk cId="112816094" sldId="274"/>
            <ac:picMk id="7" creationId="{2FB235BC-3612-4EF7-BD7C-D7EFF8BDEE59}"/>
          </ac:picMkLst>
        </pc:picChg>
        <pc:picChg chg="mod">
          <ac:chgData name="Mayakonda, Madhukar P" userId="07f33735-fc66-432e-9345-dfad2336aa10" providerId="ADAL" clId="{AACB778F-4C78-464B-84C7-EBD1C9371D07}" dt="2020-05-28T09:11:32.804" v="14812" actId="1076"/>
          <ac:picMkLst>
            <pc:docMk/>
            <pc:sldMk cId="112816094" sldId="274"/>
            <ac:picMk id="8" creationId="{00000000-0000-0000-0000-000000000000}"/>
          </ac:picMkLst>
        </pc:picChg>
        <pc:picChg chg="mod">
          <ac:chgData name="Mayakonda, Madhukar P" userId="07f33735-fc66-432e-9345-dfad2336aa10" providerId="ADAL" clId="{AACB778F-4C78-464B-84C7-EBD1C9371D07}" dt="2020-05-28T09:11:11.368" v="14803" actId="1036"/>
          <ac:picMkLst>
            <pc:docMk/>
            <pc:sldMk cId="112816094" sldId="274"/>
            <ac:picMk id="10" creationId="{00000000-0000-0000-0000-000000000000}"/>
          </ac:picMkLst>
        </pc:picChg>
      </pc:sldChg>
      <pc:sldChg chg="addSp modSp mod modTransition modNotesTx">
        <pc:chgData name="Mayakonda, Madhukar P" userId="07f33735-fc66-432e-9345-dfad2336aa10" providerId="ADAL" clId="{AACB778F-4C78-464B-84C7-EBD1C9371D07}" dt="2020-05-28T17:53:27.820" v="15083"/>
        <pc:sldMkLst>
          <pc:docMk/>
          <pc:sldMk cId="3001349973" sldId="298"/>
        </pc:sldMkLst>
        <pc:spChg chg="mod">
          <ac:chgData name="Mayakonda, Madhukar P" userId="07f33735-fc66-432e-9345-dfad2336aa10" providerId="ADAL" clId="{AACB778F-4C78-464B-84C7-EBD1C9371D07}" dt="2020-05-28T09:11:40.362" v="14817" actId="27636"/>
          <ac:spMkLst>
            <pc:docMk/>
            <pc:sldMk cId="3001349973" sldId="298"/>
            <ac:spMk id="3" creationId="{00000000-0000-0000-0000-000000000000}"/>
          </ac:spMkLst>
        </pc:spChg>
        <pc:picChg chg="mod">
          <ac:chgData name="Mayakonda, Madhukar P" userId="07f33735-fc66-432e-9345-dfad2336aa10" providerId="ADAL" clId="{AACB778F-4C78-464B-84C7-EBD1C9371D07}" dt="2020-05-28T09:10:12.032" v="14774" actId="1036"/>
          <ac:picMkLst>
            <pc:docMk/>
            <pc:sldMk cId="3001349973" sldId="298"/>
            <ac:picMk id="5" creationId="{00000000-0000-0000-0000-000000000000}"/>
          </ac:picMkLst>
        </pc:picChg>
        <pc:picChg chg="mod">
          <ac:chgData name="Mayakonda, Madhukar P" userId="07f33735-fc66-432e-9345-dfad2336aa10" providerId="ADAL" clId="{AACB778F-4C78-464B-84C7-EBD1C9371D07}" dt="2020-05-28T09:10:12.032" v="14774" actId="1036"/>
          <ac:picMkLst>
            <pc:docMk/>
            <pc:sldMk cId="3001349973" sldId="298"/>
            <ac:picMk id="6" creationId="{00000000-0000-0000-0000-000000000000}"/>
          </ac:picMkLst>
        </pc:picChg>
        <pc:picChg chg="add mod">
          <ac:chgData name="Mayakonda, Madhukar P" userId="07f33735-fc66-432e-9345-dfad2336aa10" providerId="ADAL" clId="{AACB778F-4C78-464B-84C7-EBD1C9371D07}" dt="2020-05-28T17:53:27.820" v="15083"/>
          <ac:picMkLst>
            <pc:docMk/>
            <pc:sldMk cId="3001349973" sldId="298"/>
            <ac:picMk id="7" creationId="{8C0E58BC-0036-42AD-AAF8-BE3CA2415F64}"/>
          </ac:picMkLst>
        </pc:picChg>
        <pc:picChg chg="mod">
          <ac:chgData name="Mayakonda, Madhukar P" userId="07f33735-fc66-432e-9345-dfad2336aa10" providerId="ADAL" clId="{AACB778F-4C78-464B-84C7-EBD1C9371D07}" dt="2020-05-28T09:10:12.032" v="14774" actId="1036"/>
          <ac:picMkLst>
            <pc:docMk/>
            <pc:sldMk cId="3001349973" sldId="298"/>
            <ac:picMk id="8" creationId="{00000000-0000-0000-0000-000000000000}"/>
          </ac:picMkLst>
        </pc:picChg>
        <pc:picChg chg="mod">
          <ac:chgData name="Mayakonda, Madhukar P" userId="07f33735-fc66-432e-9345-dfad2336aa10" providerId="ADAL" clId="{AACB778F-4C78-464B-84C7-EBD1C9371D07}" dt="2020-05-28T09:10:12.032" v="14774" actId="1036"/>
          <ac:picMkLst>
            <pc:docMk/>
            <pc:sldMk cId="3001349973" sldId="298"/>
            <ac:picMk id="9" creationId="{00000000-0000-0000-0000-000000000000}"/>
          </ac:picMkLst>
        </pc:picChg>
        <pc:picChg chg="mod">
          <ac:chgData name="Mayakonda, Madhukar P" userId="07f33735-fc66-432e-9345-dfad2336aa10" providerId="ADAL" clId="{AACB778F-4C78-464B-84C7-EBD1C9371D07}" dt="2020-05-28T09:10:12.032" v="14774" actId="1036"/>
          <ac:picMkLst>
            <pc:docMk/>
            <pc:sldMk cId="3001349973" sldId="298"/>
            <ac:picMk id="12" creationId="{00000000-0000-0000-0000-000000000000}"/>
          </ac:picMkLst>
        </pc:picChg>
      </pc:sldChg>
      <pc:sldChg chg="addSp modSp modTransition modNotesTx">
        <pc:chgData name="Mayakonda, Madhukar P" userId="07f33735-fc66-432e-9345-dfad2336aa10" providerId="ADAL" clId="{AACB778F-4C78-464B-84C7-EBD1C9371D07}" dt="2020-05-28T17:53:27.820" v="15083"/>
        <pc:sldMkLst>
          <pc:docMk/>
          <pc:sldMk cId="3601119640" sldId="299"/>
        </pc:sldMkLst>
        <pc:picChg chg="add mod">
          <ac:chgData name="Mayakonda, Madhukar P" userId="07f33735-fc66-432e-9345-dfad2336aa10" providerId="ADAL" clId="{AACB778F-4C78-464B-84C7-EBD1C9371D07}" dt="2020-05-28T17:53:27.820" v="15083"/>
          <ac:picMkLst>
            <pc:docMk/>
            <pc:sldMk cId="3601119640" sldId="299"/>
            <ac:picMk id="2" creationId="{201CFFB4-F287-49B1-A0E4-74457656EBF8}"/>
          </ac:picMkLst>
        </pc:picChg>
      </pc:sldChg>
      <pc:sldChg chg="del">
        <pc:chgData name="Mayakonda, Madhukar P" userId="07f33735-fc66-432e-9345-dfad2336aa10" providerId="ADAL" clId="{AACB778F-4C78-464B-84C7-EBD1C9371D07}" dt="2020-05-19T01:02:12.941" v="0" actId="18676"/>
        <pc:sldMkLst>
          <pc:docMk/>
          <pc:sldMk cId="2516102324" sldId="314"/>
        </pc:sldMkLst>
      </pc:sldChg>
      <pc:sldChg chg="addSp modSp modTransition modNotesTx">
        <pc:chgData name="Mayakonda, Madhukar P" userId="07f33735-fc66-432e-9345-dfad2336aa10" providerId="ADAL" clId="{AACB778F-4C78-464B-84C7-EBD1C9371D07}" dt="2020-05-28T17:53:27.820" v="15083"/>
        <pc:sldMkLst>
          <pc:docMk/>
          <pc:sldMk cId="1226359052" sldId="319"/>
        </pc:sldMkLst>
        <pc:spChg chg="mod">
          <ac:chgData name="Mayakonda, Madhukar P" userId="07f33735-fc66-432e-9345-dfad2336aa10" providerId="ADAL" clId="{AACB778F-4C78-464B-84C7-EBD1C9371D07}" dt="2020-05-28T04:49:04.555" v="3951" actId="20577"/>
          <ac:spMkLst>
            <pc:docMk/>
            <pc:sldMk cId="1226359052" sldId="319"/>
            <ac:spMk id="3" creationId="{AA89BC07-B0A7-437D-9AA7-926FB9C17A16}"/>
          </ac:spMkLst>
        </pc:spChg>
        <pc:picChg chg="add mod">
          <ac:chgData name="Mayakonda, Madhukar P" userId="07f33735-fc66-432e-9345-dfad2336aa10" providerId="ADAL" clId="{AACB778F-4C78-464B-84C7-EBD1C9371D07}" dt="2020-05-28T17:53:27.820" v="15083"/>
          <ac:picMkLst>
            <pc:docMk/>
            <pc:sldMk cId="1226359052" sldId="319"/>
            <ac:picMk id="4" creationId="{7E2C8A60-1AB8-43A7-85E0-047B672F83C5}"/>
          </ac:picMkLst>
        </pc:picChg>
      </pc:sldChg>
      <pc:sldChg chg="del mod ord modShow modNotesTx">
        <pc:chgData name="Mayakonda, Madhukar P" userId="07f33735-fc66-432e-9345-dfad2336aa10" providerId="ADAL" clId="{AACB778F-4C78-464B-84C7-EBD1C9371D07}" dt="2020-05-28T07:17:40.802" v="8114" actId="47"/>
        <pc:sldMkLst>
          <pc:docMk/>
          <pc:sldMk cId="3265710435" sldId="323"/>
        </pc:sldMkLst>
      </pc:sldChg>
      <pc:sldChg chg="addSp delSp modSp mod modTransition modNotesTx">
        <pc:chgData name="Mayakonda, Madhukar P" userId="07f33735-fc66-432e-9345-dfad2336aa10" providerId="ADAL" clId="{AACB778F-4C78-464B-84C7-EBD1C9371D07}" dt="2020-05-28T17:53:27.820" v="15083"/>
        <pc:sldMkLst>
          <pc:docMk/>
          <pc:sldMk cId="3107852784" sldId="325"/>
        </pc:sldMkLst>
        <pc:spChg chg="add mod">
          <ac:chgData name="Mayakonda, Madhukar P" userId="07f33735-fc66-432e-9345-dfad2336aa10" providerId="ADAL" clId="{AACB778F-4C78-464B-84C7-EBD1C9371D07}" dt="2020-05-28T06:39:56.819" v="6340" actId="1076"/>
          <ac:spMkLst>
            <pc:docMk/>
            <pc:sldMk cId="3107852784" sldId="325"/>
            <ac:spMk id="3" creationId="{EB910126-88FF-480A-BBEF-DED59F513E77}"/>
          </ac:spMkLst>
        </pc:spChg>
        <pc:spChg chg="mod">
          <ac:chgData name="Mayakonda, Madhukar P" userId="07f33735-fc66-432e-9345-dfad2336aa10" providerId="ADAL" clId="{AACB778F-4C78-464B-84C7-EBD1C9371D07}" dt="2020-05-28T07:18:12.897" v="8217" actId="20577"/>
          <ac:spMkLst>
            <pc:docMk/>
            <pc:sldMk cId="3107852784" sldId="325"/>
            <ac:spMk id="7" creationId="{BCCF9DD3-6442-42E4-AF26-316B3D218549}"/>
          </ac:spMkLst>
        </pc:spChg>
        <pc:spChg chg="add mod">
          <ac:chgData name="Mayakonda, Madhukar P" userId="07f33735-fc66-432e-9345-dfad2336aa10" providerId="ADAL" clId="{AACB778F-4C78-464B-84C7-EBD1C9371D07}" dt="2020-05-28T06:40:17.031" v="6358" actId="1076"/>
          <ac:spMkLst>
            <pc:docMk/>
            <pc:sldMk cId="3107852784" sldId="325"/>
            <ac:spMk id="10" creationId="{BF4BC533-5C37-47FB-A2FB-E11E052F9AE3}"/>
          </ac:spMkLst>
        </pc:spChg>
        <pc:spChg chg="add mod">
          <ac:chgData name="Mayakonda, Madhukar P" userId="07f33735-fc66-432e-9345-dfad2336aa10" providerId="ADAL" clId="{AACB778F-4C78-464B-84C7-EBD1C9371D07}" dt="2020-05-28T06:40:49.644" v="6381" actId="1076"/>
          <ac:spMkLst>
            <pc:docMk/>
            <pc:sldMk cId="3107852784" sldId="325"/>
            <ac:spMk id="11" creationId="{CBD649CE-ABB4-4E20-9D7D-39F0875AB357}"/>
          </ac:spMkLst>
        </pc:spChg>
        <pc:grpChg chg="add del mod">
          <ac:chgData name="Mayakonda, Madhukar P" userId="07f33735-fc66-432e-9345-dfad2336aa10" providerId="ADAL" clId="{AACB778F-4C78-464B-84C7-EBD1C9371D07}" dt="2020-05-28T06:39:17.993" v="6319" actId="165"/>
          <ac:grpSpMkLst>
            <pc:docMk/>
            <pc:sldMk cId="3107852784" sldId="325"/>
            <ac:grpSpMk id="2" creationId="{E8517D53-4DBB-479D-9A06-4A664B21E3FA}"/>
          </ac:grpSpMkLst>
        </pc:grpChg>
        <pc:picChg chg="add mod">
          <ac:chgData name="Mayakonda, Madhukar P" userId="07f33735-fc66-432e-9345-dfad2336aa10" providerId="ADAL" clId="{AACB778F-4C78-464B-84C7-EBD1C9371D07}" dt="2020-05-28T17:53:27.820" v="15083"/>
          <ac:picMkLst>
            <pc:docMk/>
            <pc:sldMk cId="3107852784" sldId="325"/>
            <ac:picMk id="2" creationId="{2ED2AC9B-20DC-453A-B613-43BE0582D520}"/>
          </ac:picMkLst>
        </pc:picChg>
        <pc:picChg chg="add mod topLvl">
          <ac:chgData name="Mayakonda, Madhukar P" userId="07f33735-fc66-432e-9345-dfad2336aa10" providerId="ADAL" clId="{AACB778F-4C78-464B-84C7-EBD1C9371D07}" dt="2020-05-28T06:39:38.623" v="6322" actId="1076"/>
          <ac:picMkLst>
            <pc:docMk/>
            <pc:sldMk cId="3107852784" sldId="325"/>
            <ac:picMk id="8" creationId="{4307D892-A2CA-4A33-B412-C3AA40B53E2E}"/>
          </ac:picMkLst>
        </pc:picChg>
        <pc:picChg chg="add mod topLvl">
          <ac:chgData name="Mayakonda, Madhukar P" userId="07f33735-fc66-432e-9345-dfad2336aa10" providerId="ADAL" clId="{AACB778F-4C78-464B-84C7-EBD1C9371D07}" dt="2020-05-28T06:39:17.993" v="6319" actId="165"/>
          <ac:picMkLst>
            <pc:docMk/>
            <pc:sldMk cId="3107852784" sldId="325"/>
            <ac:picMk id="1026" creationId="{6E0CAD23-815D-4135-A56B-48A4DCC852F8}"/>
          </ac:picMkLst>
        </pc:picChg>
        <pc:picChg chg="add mod">
          <ac:chgData name="Mayakonda, Madhukar P" userId="07f33735-fc66-432e-9345-dfad2336aa10" providerId="ADAL" clId="{AACB778F-4C78-464B-84C7-EBD1C9371D07}" dt="2020-05-28T06:39:04.736" v="6318" actId="732"/>
          <ac:picMkLst>
            <pc:docMk/>
            <pc:sldMk cId="3107852784" sldId="325"/>
            <ac:picMk id="1028" creationId="{1B58B2EF-9115-44E3-BCEA-94383A5607BB}"/>
          </ac:picMkLst>
        </pc:picChg>
      </pc:sldChg>
      <pc:sldChg chg="addSp modSp modTransition modNotesTx">
        <pc:chgData name="Mayakonda, Madhukar P" userId="07f33735-fc66-432e-9345-dfad2336aa10" providerId="ADAL" clId="{AACB778F-4C78-464B-84C7-EBD1C9371D07}" dt="2020-05-28T17:53:27.820" v="15083"/>
        <pc:sldMkLst>
          <pc:docMk/>
          <pc:sldMk cId="18711609" sldId="326"/>
        </pc:sldMkLst>
        <pc:spChg chg="mod">
          <ac:chgData name="Mayakonda, Madhukar P" userId="07f33735-fc66-432e-9345-dfad2336aa10" providerId="ADAL" clId="{AACB778F-4C78-464B-84C7-EBD1C9371D07}" dt="2020-05-28T07:22:34.969" v="8578"/>
          <ac:spMkLst>
            <pc:docMk/>
            <pc:sldMk cId="18711609" sldId="326"/>
            <ac:spMk id="11" creationId="{9F32199F-57DE-4783-B5E6-F552DC5062A4}"/>
          </ac:spMkLst>
        </pc:spChg>
        <pc:graphicFrameChg chg="mod">
          <ac:chgData name="Mayakonda, Madhukar P" userId="07f33735-fc66-432e-9345-dfad2336aa10" providerId="ADAL" clId="{AACB778F-4C78-464B-84C7-EBD1C9371D07}" dt="2020-05-28T06:41:15.472" v="6385" actId="20577"/>
          <ac:graphicFrameMkLst>
            <pc:docMk/>
            <pc:sldMk cId="18711609" sldId="326"/>
            <ac:graphicFrameMk id="8" creationId="{BC5A40A0-794F-49AE-A595-2EA82880C6E3}"/>
          </ac:graphicFrameMkLst>
        </pc:graphicFrameChg>
        <pc:picChg chg="add mod">
          <ac:chgData name="Mayakonda, Madhukar P" userId="07f33735-fc66-432e-9345-dfad2336aa10" providerId="ADAL" clId="{AACB778F-4C78-464B-84C7-EBD1C9371D07}" dt="2020-05-28T17:53:27.820" v="15083"/>
          <ac:picMkLst>
            <pc:docMk/>
            <pc:sldMk cId="18711609" sldId="326"/>
            <ac:picMk id="14" creationId="{E58CA03B-A2EC-4C6C-95BA-B90E34E52C29}"/>
          </ac:picMkLst>
        </pc:picChg>
      </pc:sldChg>
      <pc:sldChg chg="addSp modSp modTransition modNotesTx">
        <pc:chgData name="Mayakonda, Madhukar P" userId="07f33735-fc66-432e-9345-dfad2336aa10" providerId="ADAL" clId="{AACB778F-4C78-464B-84C7-EBD1C9371D07}" dt="2020-05-28T17:53:27.820" v="15083"/>
        <pc:sldMkLst>
          <pc:docMk/>
          <pc:sldMk cId="3107288968" sldId="327"/>
        </pc:sldMkLst>
        <pc:picChg chg="add mod">
          <ac:chgData name="Mayakonda, Madhukar P" userId="07f33735-fc66-432e-9345-dfad2336aa10" providerId="ADAL" clId="{AACB778F-4C78-464B-84C7-EBD1C9371D07}" dt="2020-05-28T17:53:27.820" v="15083"/>
          <ac:picMkLst>
            <pc:docMk/>
            <pc:sldMk cId="3107288968" sldId="327"/>
            <ac:picMk id="2" creationId="{577EA711-D3FB-48C1-B9EF-E35651BD8C91}"/>
          </ac:picMkLst>
        </pc:picChg>
      </pc:sldChg>
      <pc:sldChg chg="del">
        <pc:chgData name="Mayakonda, Madhukar P" userId="07f33735-fc66-432e-9345-dfad2336aa10" providerId="ADAL" clId="{AACB778F-4C78-464B-84C7-EBD1C9371D07}" dt="2020-05-19T01:02:12.941" v="0" actId="18676"/>
        <pc:sldMkLst>
          <pc:docMk/>
          <pc:sldMk cId="469494666" sldId="329"/>
        </pc:sldMkLst>
      </pc:sldChg>
      <pc:sldChg chg="addSp delSp modSp mod modTransition modAnim modNotesTx">
        <pc:chgData name="Mayakonda, Madhukar P" userId="07f33735-fc66-432e-9345-dfad2336aa10" providerId="ADAL" clId="{AACB778F-4C78-464B-84C7-EBD1C9371D07}" dt="2020-05-28T17:53:27.820" v="15083"/>
        <pc:sldMkLst>
          <pc:docMk/>
          <pc:sldMk cId="2778591303" sldId="330"/>
        </pc:sldMkLst>
        <pc:spChg chg="del">
          <ac:chgData name="Mayakonda, Madhukar P" userId="07f33735-fc66-432e-9345-dfad2336aa10" providerId="ADAL" clId="{AACB778F-4C78-464B-84C7-EBD1C9371D07}" dt="2020-05-28T06:42:03.514" v="6386" actId="478"/>
          <ac:spMkLst>
            <pc:docMk/>
            <pc:sldMk cId="2778591303" sldId="330"/>
            <ac:spMk id="2" creationId="{FCF822D9-8C6F-41BE-8786-F0436C8E1186}"/>
          </ac:spMkLst>
        </pc:spChg>
        <pc:spChg chg="mod">
          <ac:chgData name="Mayakonda, Madhukar P" userId="07f33735-fc66-432e-9345-dfad2336aa10" providerId="ADAL" clId="{AACB778F-4C78-464B-84C7-EBD1C9371D07}" dt="2020-05-28T07:01:42.837" v="6780" actId="1076"/>
          <ac:spMkLst>
            <pc:docMk/>
            <pc:sldMk cId="2778591303" sldId="330"/>
            <ac:spMk id="7" creationId="{BCCF9DD3-6442-42E4-AF26-316B3D218549}"/>
          </ac:spMkLst>
        </pc:spChg>
        <pc:spChg chg="del">
          <ac:chgData name="Mayakonda, Madhukar P" userId="07f33735-fc66-432e-9345-dfad2336aa10" providerId="ADAL" clId="{AACB778F-4C78-464B-84C7-EBD1C9371D07}" dt="2020-05-28T06:42:03.514" v="6386" actId="478"/>
          <ac:spMkLst>
            <pc:docMk/>
            <pc:sldMk cId="2778591303" sldId="330"/>
            <ac:spMk id="8" creationId="{895188CD-E8EB-4A45-9EEE-AD2D3DFEEE29}"/>
          </ac:spMkLst>
        </pc:spChg>
        <pc:spChg chg="mod topLvl">
          <ac:chgData name="Mayakonda, Madhukar P" userId="07f33735-fc66-432e-9345-dfad2336aa10" providerId="ADAL" clId="{AACB778F-4C78-464B-84C7-EBD1C9371D07}" dt="2020-05-28T06:55:53.898" v="6577" actId="1035"/>
          <ac:spMkLst>
            <pc:docMk/>
            <pc:sldMk cId="2778591303" sldId="330"/>
            <ac:spMk id="22" creationId="{AFC53BAD-11F9-4A39-9A7C-F2118D523841}"/>
          </ac:spMkLst>
        </pc:spChg>
        <pc:spChg chg="mod topLvl">
          <ac:chgData name="Mayakonda, Madhukar P" userId="07f33735-fc66-432e-9345-dfad2336aa10" providerId="ADAL" clId="{AACB778F-4C78-464B-84C7-EBD1C9371D07}" dt="2020-05-28T06:55:53.898" v="6577" actId="1035"/>
          <ac:spMkLst>
            <pc:docMk/>
            <pc:sldMk cId="2778591303" sldId="330"/>
            <ac:spMk id="23" creationId="{7E07EF3C-A412-4314-8103-D0BB67BC079F}"/>
          </ac:spMkLst>
        </pc:spChg>
        <pc:spChg chg="del">
          <ac:chgData name="Mayakonda, Madhukar P" userId="07f33735-fc66-432e-9345-dfad2336aa10" providerId="ADAL" clId="{AACB778F-4C78-464B-84C7-EBD1C9371D07}" dt="2020-05-28T06:42:03.514" v="6386" actId="478"/>
          <ac:spMkLst>
            <pc:docMk/>
            <pc:sldMk cId="2778591303" sldId="330"/>
            <ac:spMk id="28" creationId="{9AB2D6D6-8598-48E0-892C-292B017BD411}"/>
          </ac:spMkLst>
        </pc:spChg>
        <pc:spChg chg="del">
          <ac:chgData name="Mayakonda, Madhukar P" userId="07f33735-fc66-432e-9345-dfad2336aa10" providerId="ADAL" clId="{AACB778F-4C78-464B-84C7-EBD1C9371D07}" dt="2020-05-28T06:42:03.514" v="6386" actId="478"/>
          <ac:spMkLst>
            <pc:docMk/>
            <pc:sldMk cId="2778591303" sldId="330"/>
            <ac:spMk id="29" creationId="{EAB0C73C-E2F7-4594-BD38-995C69BE50D3}"/>
          </ac:spMkLst>
        </pc:spChg>
        <pc:spChg chg="del">
          <ac:chgData name="Mayakonda, Madhukar P" userId="07f33735-fc66-432e-9345-dfad2336aa10" providerId="ADAL" clId="{AACB778F-4C78-464B-84C7-EBD1C9371D07}" dt="2020-05-28T06:42:03.514" v="6386" actId="478"/>
          <ac:spMkLst>
            <pc:docMk/>
            <pc:sldMk cId="2778591303" sldId="330"/>
            <ac:spMk id="30" creationId="{B5125879-9F8C-4813-9B51-BC5B7B1B0575}"/>
          </ac:spMkLst>
        </pc:spChg>
        <pc:spChg chg="del">
          <ac:chgData name="Mayakonda, Madhukar P" userId="07f33735-fc66-432e-9345-dfad2336aa10" providerId="ADAL" clId="{AACB778F-4C78-464B-84C7-EBD1C9371D07}" dt="2020-05-28T06:42:03.514" v="6386" actId="478"/>
          <ac:spMkLst>
            <pc:docMk/>
            <pc:sldMk cId="2778591303" sldId="330"/>
            <ac:spMk id="31" creationId="{62A38100-2E61-4557-A5B0-7C2F2177C4CD}"/>
          </ac:spMkLst>
        </pc:spChg>
        <pc:spChg chg="del">
          <ac:chgData name="Mayakonda, Madhukar P" userId="07f33735-fc66-432e-9345-dfad2336aa10" providerId="ADAL" clId="{AACB778F-4C78-464B-84C7-EBD1C9371D07}" dt="2020-05-28T06:42:03.514" v="6386" actId="478"/>
          <ac:spMkLst>
            <pc:docMk/>
            <pc:sldMk cId="2778591303" sldId="330"/>
            <ac:spMk id="32" creationId="{A4E8C09B-B1CF-4313-AF54-6025B6D502AD}"/>
          </ac:spMkLst>
        </pc:spChg>
        <pc:spChg chg="mod topLvl">
          <ac:chgData name="Mayakonda, Madhukar P" userId="07f33735-fc66-432e-9345-dfad2336aa10" providerId="ADAL" clId="{AACB778F-4C78-464B-84C7-EBD1C9371D07}" dt="2020-05-28T06:51:36.320" v="6456" actId="408"/>
          <ac:spMkLst>
            <pc:docMk/>
            <pc:sldMk cId="2778591303" sldId="330"/>
            <ac:spMk id="39" creationId="{952423F4-78CF-4CD7-B7F7-AEE558352B40}"/>
          </ac:spMkLst>
        </pc:spChg>
        <pc:spChg chg="mod topLvl">
          <ac:chgData name="Mayakonda, Madhukar P" userId="07f33735-fc66-432e-9345-dfad2336aa10" providerId="ADAL" clId="{AACB778F-4C78-464B-84C7-EBD1C9371D07}" dt="2020-05-28T06:55:53.898" v="6577" actId="1035"/>
          <ac:spMkLst>
            <pc:docMk/>
            <pc:sldMk cId="2778591303" sldId="330"/>
            <ac:spMk id="40" creationId="{A275FB26-B139-432A-A3A6-C15604E20AEB}"/>
          </ac:spMkLst>
        </pc:spChg>
        <pc:spChg chg="mod topLvl">
          <ac:chgData name="Mayakonda, Madhukar P" userId="07f33735-fc66-432e-9345-dfad2336aa10" providerId="ADAL" clId="{AACB778F-4C78-464B-84C7-EBD1C9371D07}" dt="2020-05-28T06:55:24.817" v="6541" actId="408"/>
          <ac:spMkLst>
            <pc:docMk/>
            <pc:sldMk cId="2778591303" sldId="330"/>
            <ac:spMk id="41" creationId="{7AEA7E9D-2E0D-4BEF-8E2D-740E14C4C02F}"/>
          </ac:spMkLst>
        </pc:spChg>
        <pc:spChg chg="mod topLvl">
          <ac:chgData name="Mayakonda, Madhukar P" userId="07f33735-fc66-432e-9345-dfad2336aa10" providerId="ADAL" clId="{AACB778F-4C78-464B-84C7-EBD1C9371D07}" dt="2020-05-28T06:55:53.898" v="6577" actId="1035"/>
          <ac:spMkLst>
            <pc:docMk/>
            <pc:sldMk cId="2778591303" sldId="330"/>
            <ac:spMk id="42" creationId="{F9E94F83-FB8D-4542-AA67-458405DA624C}"/>
          </ac:spMkLst>
        </pc:spChg>
        <pc:spChg chg="mod topLvl">
          <ac:chgData name="Mayakonda, Madhukar P" userId="07f33735-fc66-432e-9345-dfad2336aa10" providerId="ADAL" clId="{AACB778F-4C78-464B-84C7-EBD1C9371D07}" dt="2020-05-28T06:51:36.320" v="6456" actId="408"/>
          <ac:spMkLst>
            <pc:docMk/>
            <pc:sldMk cId="2778591303" sldId="330"/>
            <ac:spMk id="43" creationId="{456351FE-2A7C-4AE5-BEC0-BE21728FD061}"/>
          </ac:spMkLst>
        </pc:spChg>
        <pc:spChg chg="add mod">
          <ac:chgData name="Mayakonda, Madhukar P" userId="07f33735-fc66-432e-9345-dfad2336aa10" providerId="ADAL" clId="{AACB778F-4C78-464B-84C7-EBD1C9371D07}" dt="2020-05-28T06:58:26.247" v="6669" actId="1076"/>
          <ac:spMkLst>
            <pc:docMk/>
            <pc:sldMk cId="2778591303" sldId="330"/>
            <ac:spMk id="65" creationId="{0499ACEE-6A4D-4727-ABE8-D4D7E5FBBC92}"/>
          </ac:spMkLst>
        </pc:spChg>
        <pc:spChg chg="add mod">
          <ac:chgData name="Mayakonda, Madhukar P" userId="07f33735-fc66-432e-9345-dfad2336aa10" providerId="ADAL" clId="{AACB778F-4C78-464B-84C7-EBD1C9371D07}" dt="2020-05-28T07:01:15.936" v="6777" actId="20577"/>
          <ac:spMkLst>
            <pc:docMk/>
            <pc:sldMk cId="2778591303" sldId="330"/>
            <ac:spMk id="66" creationId="{BFEE00D6-818B-4D20-8F07-98C70AEB1971}"/>
          </ac:spMkLst>
        </pc:spChg>
        <pc:spChg chg="add mod">
          <ac:chgData name="Mayakonda, Madhukar P" userId="07f33735-fc66-432e-9345-dfad2336aa10" providerId="ADAL" clId="{AACB778F-4C78-464B-84C7-EBD1C9371D07}" dt="2020-05-28T07:00:44.476" v="6775" actId="1076"/>
          <ac:spMkLst>
            <pc:docMk/>
            <pc:sldMk cId="2778591303" sldId="330"/>
            <ac:spMk id="67" creationId="{686722A9-ADC4-4E2E-A339-81AC57A6A636}"/>
          </ac:spMkLst>
        </pc:spChg>
        <pc:spChg chg="add mod">
          <ac:chgData name="Mayakonda, Madhukar P" userId="07f33735-fc66-432e-9345-dfad2336aa10" providerId="ADAL" clId="{AACB778F-4C78-464B-84C7-EBD1C9371D07}" dt="2020-05-28T07:10:46.737" v="7647" actId="20577"/>
          <ac:spMkLst>
            <pc:docMk/>
            <pc:sldMk cId="2778591303" sldId="330"/>
            <ac:spMk id="68" creationId="{ED80A13B-0FD5-492D-B9DD-0584957C8AE1}"/>
          </ac:spMkLst>
        </pc:spChg>
        <pc:spChg chg="add mod">
          <ac:chgData name="Mayakonda, Madhukar P" userId="07f33735-fc66-432e-9345-dfad2336aa10" providerId="ADAL" clId="{AACB778F-4C78-464B-84C7-EBD1C9371D07}" dt="2020-05-28T07:00:32.598" v="6774" actId="1076"/>
          <ac:spMkLst>
            <pc:docMk/>
            <pc:sldMk cId="2778591303" sldId="330"/>
            <ac:spMk id="69" creationId="{D88C9101-63EE-41ED-AF6B-A35ED9AC5B31}"/>
          </ac:spMkLst>
        </pc:spChg>
        <pc:grpChg chg="add del mod">
          <ac:chgData name="Mayakonda, Madhukar P" userId="07f33735-fc66-432e-9345-dfad2336aa10" providerId="ADAL" clId="{AACB778F-4C78-464B-84C7-EBD1C9371D07}" dt="2020-05-28T06:50:31.691" v="6447" actId="165"/>
          <ac:grpSpMkLst>
            <pc:docMk/>
            <pc:sldMk cId="2778591303" sldId="330"/>
            <ac:grpSpMk id="4" creationId="{6B16FBB9-29FB-4B2C-A35C-C8D901B58D04}"/>
          </ac:grpSpMkLst>
        </pc:grpChg>
        <pc:grpChg chg="add del mod">
          <ac:chgData name="Mayakonda, Madhukar P" userId="07f33735-fc66-432e-9345-dfad2336aa10" providerId="ADAL" clId="{AACB778F-4C78-464B-84C7-EBD1C9371D07}" dt="2020-05-28T06:50:26.128" v="6446" actId="165"/>
          <ac:grpSpMkLst>
            <pc:docMk/>
            <pc:sldMk cId="2778591303" sldId="330"/>
            <ac:grpSpMk id="11" creationId="{6FE55AE7-F6E1-4FB9-A96E-B6F8690C3C2E}"/>
          </ac:grpSpMkLst>
        </pc:grpChg>
        <pc:grpChg chg="add del mod">
          <ac:chgData name="Mayakonda, Madhukar P" userId="07f33735-fc66-432e-9345-dfad2336aa10" providerId="ADAL" clId="{AACB778F-4C78-464B-84C7-EBD1C9371D07}" dt="2020-05-28T06:50:21.626" v="6445" actId="165"/>
          <ac:grpSpMkLst>
            <pc:docMk/>
            <pc:sldMk cId="2778591303" sldId="330"/>
            <ac:grpSpMk id="14" creationId="{63D03648-0DAC-47A0-A1AF-F95D96792067}"/>
          </ac:grpSpMkLst>
        </pc:grpChg>
        <pc:grpChg chg="add mod">
          <ac:chgData name="Mayakonda, Madhukar P" userId="07f33735-fc66-432e-9345-dfad2336aa10" providerId="ADAL" clId="{AACB778F-4C78-464B-84C7-EBD1C9371D07}" dt="2020-05-28T06:55:53.898" v="6577" actId="1035"/>
          <ac:grpSpMkLst>
            <pc:docMk/>
            <pc:sldMk cId="2778591303" sldId="330"/>
            <ac:grpSpMk id="15" creationId="{826FC097-7AA4-45B5-90A0-18B471CC0D0F}"/>
          </ac:grpSpMkLst>
        </pc:grpChg>
        <pc:grpChg chg="add mod">
          <ac:chgData name="Mayakonda, Madhukar P" userId="07f33735-fc66-432e-9345-dfad2336aa10" providerId="ADAL" clId="{AACB778F-4C78-464B-84C7-EBD1C9371D07}" dt="2020-05-28T06:55:53.898" v="6577" actId="1035"/>
          <ac:grpSpMkLst>
            <pc:docMk/>
            <pc:sldMk cId="2778591303" sldId="330"/>
            <ac:grpSpMk id="16" creationId="{21A270D5-F594-45E4-9FC2-FDF35F801B00}"/>
          </ac:grpSpMkLst>
        </pc:grpChg>
        <pc:grpChg chg="add mod">
          <ac:chgData name="Mayakonda, Madhukar P" userId="07f33735-fc66-432e-9345-dfad2336aa10" providerId="ADAL" clId="{AACB778F-4C78-464B-84C7-EBD1C9371D07}" dt="2020-05-28T06:55:53.898" v="6577" actId="1035"/>
          <ac:grpSpMkLst>
            <pc:docMk/>
            <pc:sldMk cId="2778591303" sldId="330"/>
            <ac:grpSpMk id="18" creationId="{131966F8-68D5-4877-AEFE-1BB992061E08}"/>
          </ac:grpSpMkLst>
        </pc:grpChg>
        <pc:grpChg chg="add del mod">
          <ac:chgData name="Mayakonda, Madhukar P" userId="07f33735-fc66-432e-9345-dfad2336aa10" providerId="ADAL" clId="{AACB778F-4C78-464B-84C7-EBD1C9371D07}" dt="2020-05-28T06:48:47.318" v="6429" actId="165"/>
          <ac:grpSpMkLst>
            <pc:docMk/>
            <pc:sldMk cId="2778591303" sldId="330"/>
            <ac:grpSpMk id="20" creationId="{D9692964-E0B7-4EB1-BDD4-7028CA8EC4B4}"/>
          </ac:grpSpMkLst>
        </pc:grpChg>
        <pc:picChg chg="add mod">
          <ac:chgData name="Mayakonda, Madhukar P" userId="07f33735-fc66-432e-9345-dfad2336aa10" providerId="ADAL" clId="{AACB778F-4C78-464B-84C7-EBD1C9371D07}" dt="2020-05-28T17:53:27.820" v="15083"/>
          <ac:picMkLst>
            <pc:docMk/>
            <pc:sldMk cId="2778591303" sldId="330"/>
            <ac:picMk id="2" creationId="{EFF7FE71-A114-4AA8-9E79-0250A0A049B4}"/>
          </ac:picMkLst>
        </pc:picChg>
        <pc:picChg chg="del">
          <ac:chgData name="Mayakonda, Madhukar P" userId="07f33735-fc66-432e-9345-dfad2336aa10" providerId="ADAL" clId="{AACB778F-4C78-464B-84C7-EBD1C9371D07}" dt="2020-05-28T06:42:03.514" v="6386" actId="478"/>
          <ac:picMkLst>
            <pc:docMk/>
            <pc:sldMk cId="2778591303" sldId="330"/>
            <ac:picMk id="9" creationId="{2FB1FE00-2EAE-402C-AEF5-1DF0EC17D790}"/>
          </ac:picMkLst>
        </pc:picChg>
        <pc:picChg chg="del">
          <ac:chgData name="Mayakonda, Madhukar P" userId="07f33735-fc66-432e-9345-dfad2336aa10" providerId="ADAL" clId="{AACB778F-4C78-464B-84C7-EBD1C9371D07}" dt="2020-05-28T06:42:03.514" v="6386" actId="478"/>
          <ac:picMkLst>
            <pc:docMk/>
            <pc:sldMk cId="2778591303" sldId="330"/>
            <ac:picMk id="10" creationId="{9C5F8899-0B1E-4FDF-8A94-0699F1F4BA1A}"/>
          </ac:picMkLst>
        </pc:picChg>
        <pc:picChg chg="del">
          <ac:chgData name="Mayakonda, Madhukar P" userId="07f33735-fc66-432e-9345-dfad2336aa10" providerId="ADAL" clId="{AACB778F-4C78-464B-84C7-EBD1C9371D07}" dt="2020-05-28T06:42:03.514" v="6386" actId="478"/>
          <ac:picMkLst>
            <pc:docMk/>
            <pc:sldMk cId="2778591303" sldId="330"/>
            <ac:picMk id="21" creationId="{2E197241-5057-414E-A4B1-3DD3CCEC99BE}"/>
          </ac:picMkLst>
        </pc:picChg>
        <pc:picChg chg="del">
          <ac:chgData name="Mayakonda, Madhukar P" userId="07f33735-fc66-432e-9345-dfad2336aa10" providerId="ADAL" clId="{AACB778F-4C78-464B-84C7-EBD1C9371D07}" dt="2020-05-28T06:42:03.514" v="6386" actId="478"/>
          <ac:picMkLst>
            <pc:docMk/>
            <pc:sldMk cId="2778591303" sldId="330"/>
            <ac:picMk id="24" creationId="{120206BF-E911-4431-8DB0-F8A9B8125F08}"/>
          </ac:picMkLst>
        </pc:picChg>
        <pc:picChg chg="mod topLvl">
          <ac:chgData name="Mayakonda, Madhukar P" userId="07f33735-fc66-432e-9345-dfad2336aa10" providerId="ADAL" clId="{AACB778F-4C78-464B-84C7-EBD1C9371D07}" dt="2020-05-28T06:55:53.898" v="6577" actId="1035"/>
          <ac:picMkLst>
            <pc:docMk/>
            <pc:sldMk cId="2778591303" sldId="330"/>
            <ac:picMk id="25" creationId="{1F490C7B-109A-49D6-9C47-98CE41706A4C}"/>
          </ac:picMkLst>
        </pc:picChg>
        <pc:picChg chg="mod topLvl">
          <ac:chgData name="Mayakonda, Madhukar P" userId="07f33735-fc66-432e-9345-dfad2336aa10" providerId="ADAL" clId="{AACB778F-4C78-464B-84C7-EBD1C9371D07}" dt="2020-05-28T06:55:53.898" v="6577" actId="1035"/>
          <ac:picMkLst>
            <pc:docMk/>
            <pc:sldMk cId="2778591303" sldId="330"/>
            <ac:picMk id="26" creationId="{A9BC48CC-4318-47E4-8D4A-377692295447}"/>
          </ac:picMkLst>
        </pc:picChg>
        <pc:picChg chg="del">
          <ac:chgData name="Mayakonda, Madhukar P" userId="07f33735-fc66-432e-9345-dfad2336aa10" providerId="ADAL" clId="{AACB778F-4C78-464B-84C7-EBD1C9371D07}" dt="2020-05-28T06:42:03.514" v="6386" actId="478"/>
          <ac:picMkLst>
            <pc:docMk/>
            <pc:sldMk cId="2778591303" sldId="330"/>
            <ac:picMk id="27" creationId="{E511F035-FDCF-4818-96EE-C9DF87362F1D}"/>
          </ac:picMkLst>
        </pc:picChg>
        <pc:picChg chg="mod topLvl">
          <ac:chgData name="Mayakonda, Madhukar P" userId="07f33735-fc66-432e-9345-dfad2336aa10" providerId="ADAL" clId="{AACB778F-4C78-464B-84C7-EBD1C9371D07}" dt="2020-05-28T06:51:36.320" v="6456" actId="408"/>
          <ac:picMkLst>
            <pc:docMk/>
            <pc:sldMk cId="2778591303" sldId="330"/>
            <ac:picMk id="36" creationId="{A17E6FDA-18E2-4B6F-811B-CC3756F7847B}"/>
          </ac:picMkLst>
        </pc:picChg>
        <pc:picChg chg="mod topLvl">
          <ac:chgData name="Mayakonda, Madhukar P" userId="07f33735-fc66-432e-9345-dfad2336aa10" providerId="ADAL" clId="{AACB778F-4C78-464B-84C7-EBD1C9371D07}" dt="2020-05-28T06:51:36.320" v="6456" actId="408"/>
          <ac:picMkLst>
            <pc:docMk/>
            <pc:sldMk cId="2778591303" sldId="330"/>
            <ac:picMk id="37" creationId="{93F7182D-0184-4074-A3BE-87507F55471F}"/>
          </ac:picMkLst>
        </pc:picChg>
        <pc:picChg chg="mod topLvl">
          <ac:chgData name="Mayakonda, Madhukar P" userId="07f33735-fc66-432e-9345-dfad2336aa10" providerId="ADAL" clId="{AACB778F-4C78-464B-84C7-EBD1C9371D07}" dt="2020-05-28T06:55:24.817" v="6541" actId="408"/>
          <ac:picMkLst>
            <pc:docMk/>
            <pc:sldMk cId="2778591303" sldId="330"/>
            <ac:picMk id="38" creationId="{DE2A31F5-7EB6-4801-9E02-BB3E95656956}"/>
          </ac:picMkLst>
        </pc:picChg>
        <pc:cxnChg chg="del mod">
          <ac:chgData name="Mayakonda, Madhukar P" userId="07f33735-fc66-432e-9345-dfad2336aa10" providerId="ADAL" clId="{AACB778F-4C78-464B-84C7-EBD1C9371D07}" dt="2020-05-28T06:42:03.514" v="6386" actId="478"/>
          <ac:cxnSpMkLst>
            <pc:docMk/>
            <pc:sldMk cId="2778591303" sldId="330"/>
            <ac:cxnSpMk id="12" creationId="{7DC4B3F8-A3CF-42A2-B159-20A3D9DFFE7F}"/>
          </ac:cxnSpMkLst>
        </pc:cxnChg>
        <pc:cxnChg chg="del mod">
          <ac:chgData name="Mayakonda, Madhukar P" userId="07f33735-fc66-432e-9345-dfad2336aa10" providerId="ADAL" clId="{AACB778F-4C78-464B-84C7-EBD1C9371D07}" dt="2020-05-28T06:42:03.514" v="6386" actId="478"/>
          <ac:cxnSpMkLst>
            <pc:docMk/>
            <pc:sldMk cId="2778591303" sldId="330"/>
            <ac:cxnSpMk id="13" creationId="{8DC4663C-AFA1-4C7C-8727-6E0CF9503AB6}"/>
          </ac:cxnSpMkLst>
        </pc:cxnChg>
        <pc:cxnChg chg="del mod">
          <ac:chgData name="Mayakonda, Madhukar P" userId="07f33735-fc66-432e-9345-dfad2336aa10" providerId="ADAL" clId="{AACB778F-4C78-464B-84C7-EBD1C9371D07}" dt="2020-05-28T06:42:03.514" v="6386" actId="478"/>
          <ac:cxnSpMkLst>
            <pc:docMk/>
            <pc:sldMk cId="2778591303" sldId="330"/>
            <ac:cxnSpMk id="17" creationId="{E5E21970-424D-4BF9-9CCF-18DAB06D90B1}"/>
          </ac:cxnSpMkLst>
        </pc:cxnChg>
        <pc:cxnChg chg="del mod topLvl">
          <ac:chgData name="Mayakonda, Madhukar P" userId="07f33735-fc66-432e-9345-dfad2336aa10" providerId="ADAL" clId="{AACB778F-4C78-464B-84C7-EBD1C9371D07}" dt="2020-05-28T06:48:55.081" v="6431" actId="478"/>
          <ac:cxnSpMkLst>
            <pc:docMk/>
            <pc:sldMk cId="2778591303" sldId="330"/>
            <ac:cxnSpMk id="33" creationId="{B0F6C33C-876B-4E49-AC77-EC7938FE8BC8}"/>
          </ac:cxnSpMkLst>
        </pc:cxnChg>
        <pc:cxnChg chg="del mod topLvl">
          <ac:chgData name="Mayakonda, Madhukar P" userId="07f33735-fc66-432e-9345-dfad2336aa10" providerId="ADAL" clId="{AACB778F-4C78-464B-84C7-EBD1C9371D07}" dt="2020-05-28T06:49:00.902" v="6432" actId="478"/>
          <ac:cxnSpMkLst>
            <pc:docMk/>
            <pc:sldMk cId="2778591303" sldId="330"/>
            <ac:cxnSpMk id="34" creationId="{096CF7DA-433C-4264-AFB4-162F09D4A7A6}"/>
          </ac:cxnSpMkLst>
        </pc:cxnChg>
        <pc:cxnChg chg="del mod topLvl">
          <ac:chgData name="Mayakonda, Madhukar P" userId="07f33735-fc66-432e-9345-dfad2336aa10" providerId="ADAL" clId="{AACB778F-4C78-464B-84C7-EBD1C9371D07}" dt="2020-05-28T06:53:27.849" v="6515" actId="478"/>
          <ac:cxnSpMkLst>
            <pc:docMk/>
            <pc:sldMk cId="2778591303" sldId="330"/>
            <ac:cxnSpMk id="35" creationId="{3BB956CF-AB58-4AED-BF0D-AF72D00ACA10}"/>
          </ac:cxnSpMkLst>
        </pc:cxnChg>
        <pc:cxnChg chg="add mod">
          <ac:chgData name="Mayakonda, Madhukar P" userId="07f33735-fc66-432e-9345-dfad2336aa10" providerId="ADAL" clId="{AACB778F-4C78-464B-84C7-EBD1C9371D07}" dt="2020-05-28T06:55:53.898" v="6577" actId="1035"/>
          <ac:cxnSpMkLst>
            <pc:docMk/>
            <pc:sldMk cId="2778591303" sldId="330"/>
            <ac:cxnSpMk id="44" creationId="{8620D8B0-C10E-4212-BE62-8FD9A63D9ADC}"/>
          </ac:cxnSpMkLst>
        </pc:cxnChg>
        <pc:cxnChg chg="add del mod">
          <ac:chgData name="Mayakonda, Madhukar P" userId="07f33735-fc66-432e-9345-dfad2336aa10" providerId="ADAL" clId="{AACB778F-4C78-464B-84C7-EBD1C9371D07}" dt="2020-05-28T06:53:03.945" v="6476" actId="478"/>
          <ac:cxnSpMkLst>
            <pc:docMk/>
            <pc:sldMk cId="2778591303" sldId="330"/>
            <ac:cxnSpMk id="47" creationId="{AA5B0408-66D6-4987-9303-C74ACA73F05A}"/>
          </ac:cxnSpMkLst>
        </pc:cxnChg>
        <pc:cxnChg chg="add mod">
          <ac:chgData name="Mayakonda, Madhukar P" userId="07f33735-fc66-432e-9345-dfad2336aa10" providerId="ADAL" clId="{AACB778F-4C78-464B-84C7-EBD1C9371D07}" dt="2020-05-28T06:55:53.898" v="6577" actId="1035"/>
          <ac:cxnSpMkLst>
            <pc:docMk/>
            <pc:sldMk cId="2778591303" sldId="330"/>
            <ac:cxnSpMk id="50" creationId="{25E26BF6-97B0-4E5E-AD2D-ACB54D649952}"/>
          </ac:cxnSpMkLst>
        </pc:cxnChg>
        <pc:cxnChg chg="add del mod">
          <ac:chgData name="Mayakonda, Madhukar P" userId="07f33735-fc66-432e-9345-dfad2336aa10" providerId="ADAL" clId="{AACB778F-4C78-464B-84C7-EBD1C9371D07}" dt="2020-05-28T06:53:32.501" v="6517" actId="478"/>
          <ac:cxnSpMkLst>
            <pc:docMk/>
            <pc:sldMk cId="2778591303" sldId="330"/>
            <ac:cxnSpMk id="53" creationId="{B088B9A9-D3F2-4424-A59A-9C638947D81F}"/>
          </ac:cxnSpMkLst>
        </pc:cxnChg>
        <pc:cxnChg chg="add mod">
          <ac:chgData name="Mayakonda, Madhukar P" userId="07f33735-fc66-432e-9345-dfad2336aa10" providerId="ADAL" clId="{AACB778F-4C78-464B-84C7-EBD1C9371D07}" dt="2020-05-28T06:55:53.898" v="6577" actId="1035"/>
          <ac:cxnSpMkLst>
            <pc:docMk/>
            <pc:sldMk cId="2778591303" sldId="330"/>
            <ac:cxnSpMk id="54" creationId="{8A40A6D8-4B78-432A-9D87-08E4FC4EECFF}"/>
          </ac:cxnSpMkLst>
        </pc:cxnChg>
      </pc:sldChg>
      <pc:sldChg chg="del mod ord modShow">
        <pc:chgData name="Mayakonda, Madhukar P" userId="07f33735-fc66-432e-9345-dfad2336aa10" providerId="ADAL" clId="{AACB778F-4C78-464B-84C7-EBD1C9371D07}" dt="2020-05-28T07:49:53.500" v="11105" actId="47"/>
        <pc:sldMkLst>
          <pc:docMk/>
          <pc:sldMk cId="3659435848" sldId="331"/>
        </pc:sldMkLst>
      </pc:sldChg>
      <pc:sldChg chg="del">
        <pc:chgData name="Mayakonda, Madhukar P" userId="07f33735-fc66-432e-9345-dfad2336aa10" providerId="ADAL" clId="{AACB778F-4C78-464B-84C7-EBD1C9371D07}" dt="2020-05-28T07:49:45.461" v="11104" actId="47"/>
        <pc:sldMkLst>
          <pc:docMk/>
          <pc:sldMk cId="2193231674" sldId="332"/>
        </pc:sldMkLst>
      </pc:sldChg>
      <pc:sldChg chg="del">
        <pc:chgData name="Mayakonda, Madhukar P" userId="07f33735-fc66-432e-9345-dfad2336aa10" providerId="ADAL" clId="{AACB778F-4C78-464B-84C7-EBD1C9371D07}" dt="2020-05-19T01:02:12.941" v="0" actId="18676"/>
        <pc:sldMkLst>
          <pc:docMk/>
          <pc:sldMk cId="3035691763" sldId="337"/>
        </pc:sldMkLst>
      </pc:sldChg>
      <pc:sldChg chg="del">
        <pc:chgData name="Mayakonda, Madhukar P" userId="07f33735-fc66-432e-9345-dfad2336aa10" providerId="ADAL" clId="{AACB778F-4C78-464B-84C7-EBD1C9371D07}" dt="2020-05-19T01:02:12.941" v="0" actId="18676"/>
        <pc:sldMkLst>
          <pc:docMk/>
          <pc:sldMk cId="3471278680" sldId="338"/>
        </pc:sldMkLst>
      </pc:sldChg>
      <pc:sldChg chg="del">
        <pc:chgData name="Mayakonda, Madhukar P" userId="07f33735-fc66-432e-9345-dfad2336aa10" providerId="ADAL" clId="{AACB778F-4C78-464B-84C7-EBD1C9371D07}" dt="2020-05-19T01:02:12.941" v="0" actId="18676"/>
        <pc:sldMkLst>
          <pc:docMk/>
          <pc:sldMk cId="3663921973" sldId="339"/>
        </pc:sldMkLst>
      </pc:sldChg>
      <pc:sldChg chg="addSp modSp ord modTransition modAnim modNotesTx">
        <pc:chgData name="Mayakonda, Madhukar P" userId="07f33735-fc66-432e-9345-dfad2336aa10" providerId="ADAL" clId="{AACB778F-4C78-464B-84C7-EBD1C9371D07}" dt="2020-05-28T17:53:27.820" v="15083"/>
        <pc:sldMkLst>
          <pc:docMk/>
          <pc:sldMk cId="56662378" sldId="340"/>
        </pc:sldMkLst>
        <pc:spChg chg="mod">
          <ac:chgData name="Mayakonda, Madhukar P" userId="07f33735-fc66-432e-9345-dfad2336aa10" providerId="ADAL" clId="{AACB778F-4C78-464B-84C7-EBD1C9371D07}" dt="2020-05-28T07:32:29.745" v="10559" actId="20577"/>
          <ac:spMkLst>
            <pc:docMk/>
            <pc:sldMk cId="56662378" sldId="340"/>
            <ac:spMk id="27" creationId="{D6339010-2C9F-4D44-B789-136F64C6F16C}"/>
          </ac:spMkLst>
        </pc:spChg>
        <pc:picChg chg="add mod">
          <ac:chgData name="Mayakonda, Madhukar P" userId="07f33735-fc66-432e-9345-dfad2336aa10" providerId="ADAL" clId="{AACB778F-4C78-464B-84C7-EBD1C9371D07}" dt="2020-05-28T17:53:27.820" v="15083"/>
          <ac:picMkLst>
            <pc:docMk/>
            <pc:sldMk cId="56662378" sldId="340"/>
            <ac:picMk id="3" creationId="{5F92EE90-9C2C-490F-B1CB-ED6F49F6B4FB}"/>
          </ac:picMkLst>
        </pc:picChg>
      </pc:sldChg>
      <pc:sldChg chg="del">
        <pc:chgData name="Mayakonda, Madhukar P" userId="07f33735-fc66-432e-9345-dfad2336aa10" providerId="ADAL" clId="{AACB778F-4C78-464B-84C7-EBD1C9371D07}" dt="2020-05-19T01:02:12.941" v="0" actId="18676"/>
        <pc:sldMkLst>
          <pc:docMk/>
          <pc:sldMk cId="1291368579" sldId="346"/>
        </pc:sldMkLst>
      </pc:sldChg>
      <pc:sldChg chg="del">
        <pc:chgData name="Mayakonda, Madhukar P" userId="07f33735-fc66-432e-9345-dfad2336aa10" providerId="ADAL" clId="{AACB778F-4C78-464B-84C7-EBD1C9371D07}" dt="2020-05-19T01:02:12.941" v="0" actId="18676"/>
        <pc:sldMkLst>
          <pc:docMk/>
          <pc:sldMk cId="1340582743" sldId="691"/>
        </pc:sldMkLst>
      </pc:sldChg>
      <pc:sldChg chg="addSp modSp modTransition modNotesTx">
        <pc:chgData name="Mayakonda, Madhukar P" userId="07f33735-fc66-432e-9345-dfad2336aa10" providerId="ADAL" clId="{AACB778F-4C78-464B-84C7-EBD1C9371D07}" dt="2020-05-28T17:53:27.820" v="15083"/>
        <pc:sldMkLst>
          <pc:docMk/>
          <pc:sldMk cId="2427372419" sldId="776"/>
        </pc:sldMkLst>
        <pc:picChg chg="add mod">
          <ac:chgData name="Mayakonda, Madhukar P" userId="07f33735-fc66-432e-9345-dfad2336aa10" providerId="ADAL" clId="{AACB778F-4C78-464B-84C7-EBD1C9371D07}" dt="2020-05-28T17:53:27.820" v="15083"/>
          <ac:picMkLst>
            <pc:docMk/>
            <pc:sldMk cId="2427372419" sldId="776"/>
            <ac:picMk id="19" creationId="{A6BFAE2E-4693-4F14-B83D-02984A8F5D03}"/>
          </ac:picMkLst>
        </pc:picChg>
      </pc:sldChg>
      <pc:sldChg chg="del">
        <pc:chgData name="Mayakonda, Madhukar P" userId="07f33735-fc66-432e-9345-dfad2336aa10" providerId="ADAL" clId="{AACB778F-4C78-464B-84C7-EBD1C9371D07}" dt="2020-05-19T01:02:12.941" v="0" actId="18676"/>
        <pc:sldMkLst>
          <pc:docMk/>
          <pc:sldMk cId="1183232387" sldId="777"/>
        </pc:sldMkLst>
      </pc:sldChg>
      <pc:sldChg chg="addSp delSp modSp modTransition modAnim modNotesTx">
        <pc:chgData name="Mayakonda, Madhukar P" userId="07f33735-fc66-432e-9345-dfad2336aa10" providerId="ADAL" clId="{AACB778F-4C78-464B-84C7-EBD1C9371D07}" dt="2020-05-28T17:53:27.820" v="15083"/>
        <pc:sldMkLst>
          <pc:docMk/>
          <pc:sldMk cId="2991313685" sldId="780"/>
        </pc:sldMkLst>
        <pc:picChg chg="add del mod">
          <ac:chgData name="Mayakonda, Madhukar P" userId="07f33735-fc66-432e-9345-dfad2336aa10" providerId="ADAL" clId="{AACB778F-4C78-464B-84C7-EBD1C9371D07}" dt="2020-05-28T17:32:24.791" v="15082"/>
          <ac:picMkLst>
            <pc:docMk/>
            <pc:sldMk cId="2991313685" sldId="780"/>
            <ac:picMk id="3" creationId="{75AC0DEE-D559-47A1-82BD-9D086C292845}"/>
          </ac:picMkLst>
        </pc:picChg>
        <pc:picChg chg="add mod">
          <ac:chgData name="Mayakonda, Madhukar P" userId="07f33735-fc66-432e-9345-dfad2336aa10" providerId="ADAL" clId="{AACB778F-4C78-464B-84C7-EBD1C9371D07}" dt="2020-05-28T17:53:27.820" v="15083"/>
          <ac:picMkLst>
            <pc:docMk/>
            <pc:sldMk cId="2991313685" sldId="780"/>
            <ac:picMk id="12" creationId="{754C83F4-2FED-4BCD-B480-F9CD6C0EB1C1}"/>
          </ac:picMkLst>
        </pc:picChg>
      </pc:sldChg>
      <pc:sldChg chg="addSp delSp modSp modTransition modAnim">
        <pc:chgData name="Mayakonda, Madhukar P" userId="07f33735-fc66-432e-9345-dfad2336aa10" providerId="ADAL" clId="{AACB778F-4C78-464B-84C7-EBD1C9371D07}" dt="2020-05-28T17:53:27.820" v="15083"/>
        <pc:sldMkLst>
          <pc:docMk/>
          <pc:sldMk cId="65066371" sldId="781"/>
        </pc:sldMkLst>
        <pc:picChg chg="add del mod">
          <ac:chgData name="Mayakonda, Madhukar P" userId="07f33735-fc66-432e-9345-dfad2336aa10" providerId="ADAL" clId="{AACB778F-4C78-464B-84C7-EBD1C9371D07}" dt="2020-05-28T17:32:24.791" v="15082"/>
          <ac:picMkLst>
            <pc:docMk/>
            <pc:sldMk cId="65066371" sldId="781"/>
            <ac:picMk id="7" creationId="{A21D0326-6357-4C6A-8E20-9DA0BFB59F77}"/>
          </ac:picMkLst>
        </pc:picChg>
        <pc:picChg chg="add mod">
          <ac:chgData name="Mayakonda, Madhukar P" userId="07f33735-fc66-432e-9345-dfad2336aa10" providerId="ADAL" clId="{AACB778F-4C78-464B-84C7-EBD1C9371D07}" dt="2020-05-28T17:53:27.820" v="15083"/>
          <ac:picMkLst>
            <pc:docMk/>
            <pc:sldMk cId="65066371" sldId="781"/>
            <ac:picMk id="8" creationId="{86B51435-09E6-440A-B477-E41C5C332133}"/>
          </ac:picMkLst>
        </pc:picChg>
      </pc:sldChg>
      <pc:sldChg chg="addSp delSp modSp modTransition modAnim modNotesTx">
        <pc:chgData name="Mayakonda, Madhukar P" userId="07f33735-fc66-432e-9345-dfad2336aa10" providerId="ADAL" clId="{AACB778F-4C78-464B-84C7-EBD1C9371D07}" dt="2020-05-28T17:53:27.820" v="15083"/>
        <pc:sldMkLst>
          <pc:docMk/>
          <pc:sldMk cId="2366666513" sldId="782"/>
        </pc:sldMkLst>
        <pc:picChg chg="add del mod">
          <ac:chgData name="Mayakonda, Madhukar P" userId="07f33735-fc66-432e-9345-dfad2336aa10" providerId="ADAL" clId="{AACB778F-4C78-464B-84C7-EBD1C9371D07}" dt="2020-05-28T17:32:24.791" v="15082"/>
          <ac:picMkLst>
            <pc:docMk/>
            <pc:sldMk cId="2366666513" sldId="782"/>
            <ac:picMk id="3" creationId="{9051FA5A-3815-4B90-8DF8-B8C376CA6C16}"/>
          </ac:picMkLst>
        </pc:picChg>
        <pc:picChg chg="add mod">
          <ac:chgData name="Mayakonda, Madhukar P" userId="07f33735-fc66-432e-9345-dfad2336aa10" providerId="ADAL" clId="{AACB778F-4C78-464B-84C7-EBD1C9371D07}" dt="2020-05-28T17:53:27.820" v="15083"/>
          <ac:picMkLst>
            <pc:docMk/>
            <pc:sldMk cId="2366666513" sldId="782"/>
            <ac:picMk id="18" creationId="{1CE51187-6180-4726-AA83-B09C7E323047}"/>
          </ac:picMkLst>
        </pc:picChg>
      </pc:sldChg>
      <pc:sldChg chg="addSp delSp modSp modTransition modAnim modNotesTx">
        <pc:chgData name="Mayakonda, Madhukar P" userId="07f33735-fc66-432e-9345-dfad2336aa10" providerId="ADAL" clId="{AACB778F-4C78-464B-84C7-EBD1C9371D07}" dt="2020-05-28T17:53:27.820" v="15083"/>
        <pc:sldMkLst>
          <pc:docMk/>
          <pc:sldMk cId="440791157" sldId="783"/>
        </pc:sldMkLst>
        <pc:picChg chg="add del mod">
          <ac:chgData name="Mayakonda, Madhukar P" userId="07f33735-fc66-432e-9345-dfad2336aa10" providerId="ADAL" clId="{AACB778F-4C78-464B-84C7-EBD1C9371D07}" dt="2020-05-28T17:32:24.791" v="15082"/>
          <ac:picMkLst>
            <pc:docMk/>
            <pc:sldMk cId="440791157" sldId="783"/>
            <ac:picMk id="3" creationId="{FD3FE59B-1D2B-4EF5-8943-C0535DC51174}"/>
          </ac:picMkLst>
        </pc:picChg>
        <pc:picChg chg="add mod">
          <ac:chgData name="Mayakonda, Madhukar P" userId="07f33735-fc66-432e-9345-dfad2336aa10" providerId="ADAL" clId="{AACB778F-4C78-464B-84C7-EBD1C9371D07}" dt="2020-05-28T17:53:27.820" v="15083"/>
          <ac:picMkLst>
            <pc:docMk/>
            <pc:sldMk cId="440791157" sldId="783"/>
            <ac:picMk id="40" creationId="{BE9C66DB-BED5-49B7-9B87-BB61266C4C3C}"/>
          </ac:picMkLst>
        </pc:picChg>
      </pc:sldChg>
      <pc:sldChg chg="del">
        <pc:chgData name="Mayakonda, Madhukar P" userId="07f33735-fc66-432e-9345-dfad2336aa10" providerId="ADAL" clId="{AACB778F-4C78-464B-84C7-EBD1C9371D07}" dt="2020-05-19T01:02:12.941" v="0" actId="18676"/>
        <pc:sldMkLst>
          <pc:docMk/>
          <pc:sldMk cId="4255018361" sldId="784"/>
        </pc:sldMkLst>
      </pc:sldChg>
      <pc:sldChg chg="del">
        <pc:chgData name="Mayakonda, Madhukar P" userId="07f33735-fc66-432e-9345-dfad2336aa10" providerId="ADAL" clId="{AACB778F-4C78-464B-84C7-EBD1C9371D07}" dt="2020-05-19T01:02:12.941" v="0" actId="18676"/>
        <pc:sldMkLst>
          <pc:docMk/>
          <pc:sldMk cId="2248497669" sldId="785"/>
        </pc:sldMkLst>
      </pc:sldChg>
      <pc:sldChg chg="del">
        <pc:chgData name="Mayakonda, Madhukar P" userId="07f33735-fc66-432e-9345-dfad2336aa10" providerId="ADAL" clId="{AACB778F-4C78-464B-84C7-EBD1C9371D07}" dt="2020-05-19T01:02:12.941" v="0" actId="18676"/>
        <pc:sldMkLst>
          <pc:docMk/>
          <pc:sldMk cId="916927597" sldId="786"/>
        </pc:sldMkLst>
      </pc:sldChg>
      <pc:sldChg chg="addSp modSp modTransition modNotesTx">
        <pc:chgData name="Mayakonda, Madhukar P" userId="07f33735-fc66-432e-9345-dfad2336aa10" providerId="ADAL" clId="{AACB778F-4C78-464B-84C7-EBD1C9371D07}" dt="2020-05-28T17:53:27.820" v="15083"/>
        <pc:sldMkLst>
          <pc:docMk/>
          <pc:sldMk cId="1943162862" sldId="789"/>
        </pc:sldMkLst>
        <pc:spChg chg="mod">
          <ac:chgData name="Mayakonda, Madhukar P" userId="07f33735-fc66-432e-9345-dfad2336aa10" providerId="ADAL" clId="{AACB778F-4C78-464B-84C7-EBD1C9371D07}" dt="2020-05-28T08:02:11.750" v="12287"/>
          <ac:spMkLst>
            <pc:docMk/>
            <pc:sldMk cId="1943162862" sldId="789"/>
            <ac:spMk id="15" creationId="{F2C5D677-4560-4ECB-B6FC-2867F06FB89A}"/>
          </ac:spMkLst>
        </pc:spChg>
        <pc:picChg chg="add mod">
          <ac:chgData name="Mayakonda, Madhukar P" userId="07f33735-fc66-432e-9345-dfad2336aa10" providerId="ADAL" clId="{AACB778F-4C78-464B-84C7-EBD1C9371D07}" dt="2020-05-28T17:53:27.820" v="15083"/>
          <ac:picMkLst>
            <pc:docMk/>
            <pc:sldMk cId="1943162862" sldId="789"/>
            <ac:picMk id="2" creationId="{0065E78A-31C8-4661-9D1D-90CA14E5DCA0}"/>
          </ac:picMkLst>
        </pc:picChg>
      </pc:sldChg>
      <pc:sldChg chg="del">
        <pc:chgData name="Mayakonda, Madhukar P" userId="07f33735-fc66-432e-9345-dfad2336aa10" providerId="ADAL" clId="{AACB778F-4C78-464B-84C7-EBD1C9371D07}" dt="2020-05-19T01:02:12.941" v="0" actId="18676"/>
        <pc:sldMkLst>
          <pc:docMk/>
          <pc:sldMk cId="1346277247" sldId="791"/>
        </pc:sldMkLst>
      </pc:sldChg>
      <pc:sldChg chg="del">
        <pc:chgData name="Mayakonda, Madhukar P" userId="07f33735-fc66-432e-9345-dfad2336aa10" providerId="ADAL" clId="{AACB778F-4C78-464B-84C7-EBD1C9371D07}" dt="2020-05-28T07:12:15.439" v="7732" actId="47"/>
        <pc:sldMkLst>
          <pc:docMk/>
          <pc:sldMk cId="2447959663" sldId="792"/>
        </pc:sldMkLst>
      </pc:sldChg>
      <pc:sldChg chg="addSp delSp modSp mod modTransition modAnim modNotesTx">
        <pc:chgData name="Mayakonda, Madhukar P" userId="07f33735-fc66-432e-9345-dfad2336aa10" providerId="ADAL" clId="{AACB778F-4C78-464B-84C7-EBD1C9371D07}" dt="2020-05-28T17:53:27.820" v="15083"/>
        <pc:sldMkLst>
          <pc:docMk/>
          <pc:sldMk cId="721452566" sldId="793"/>
        </pc:sldMkLst>
        <pc:graphicFrameChg chg="del">
          <ac:chgData name="Mayakonda, Madhukar P" userId="07f33735-fc66-432e-9345-dfad2336aa10" providerId="ADAL" clId="{AACB778F-4C78-464B-84C7-EBD1C9371D07}" dt="2020-05-27T20:55:22.081" v="537" actId="478"/>
          <ac:graphicFrameMkLst>
            <pc:docMk/>
            <pc:sldMk cId="721452566" sldId="793"/>
            <ac:graphicFrameMk id="5" creationId="{F5ED8C0C-4758-4802-B527-D2FF2702E47C}"/>
          </ac:graphicFrameMkLst>
        </pc:graphicFrameChg>
        <pc:graphicFrameChg chg="ord">
          <ac:chgData name="Mayakonda, Madhukar P" userId="07f33735-fc66-432e-9345-dfad2336aa10" providerId="ADAL" clId="{AACB778F-4C78-464B-84C7-EBD1C9371D07}" dt="2020-05-27T20:55:16.826" v="536" actId="167"/>
          <ac:graphicFrameMkLst>
            <pc:docMk/>
            <pc:sldMk cId="721452566" sldId="793"/>
            <ac:graphicFrameMk id="9" creationId="{8BCBA67A-8A80-44C5-ADB0-CDF0A4523A60}"/>
          </ac:graphicFrameMkLst>
        </pc:graphicFrameChg>
        <pc:graphicFrameChg chg="add mod ord modGraphic">
          <ac:chgData name="Mayakonda, Madhukar P" userId="07f33735-fc66-432e-9345-dfad2336aa10" providerId="ADAL" clId="{AACB778F-4C78-464B-84C7-EBD1C9371D07}" dt="2020-05-27T20:56:19.429" v="553" actId="167"/>
          <ac:graphicFrameMkLst>
            <pc:docMk/>
            <pc:sldMk cId="721452566" sldId="793"/>
            <ac:graphicFrameMk id="10" creationId="{DB291308-6CD0-4853-804D-6EB3750C9031}"/>
          </ac:graphicFrameMkLst>
        </pc:graphicFrameChg>
        <pc:picChg chg="add mod">
          <ac:chgData name="Mayakonda, Madhukar P" userId="07f33735-fc66-432e-9345-dfad2336aa10" providerId="ADAL" clId="{AACB778F-4C78-464B-84C7-EBD1C9371D07}" dt="2020-05-28T17:53:27.820" v="15083"/>
          <ac:picMkLst>
            <pc:docMk/>
            <pc:sldMk cId="721452566" sldId="793"/>
            <ac:picMk id="5" creationId="{FB3F285D-465E-49C4-9410-5597E03282FF}"/>
          </ac:picMkLst>
        </pc:picChg>
      </pc:sldChg>
      <pc:sldChg chg="del">
        <pc:chgData name="Mayakonda, Madhukar P" userId="07f33735-fc66-432e-9345-dfad2336aa10" providerId="ADAL" clId="{AACB778F-4C78-464B-84C7-EBD1C9371D07}" dt="2020-05-19T01:02:12.941" v="0" actId="18676"/>
        <pc:sldMkLst>
          <pc:docMk/>
          <pc:sldMk cId="77322633" sldId="794"/>
        </pc:sldMkLst>
      </pc:sldChg>
      <pc:sldChg chg="del">
        <pc:chgData name="Mayakonda, Madhukar P" userId="07f33735-fc66-432e-9345-dfad2336aa10" providerId="ADAL" clId="{AACB778F-4C78-464B-84C7-EBD1C9371D07}" dt="2020-05-19T01:02:12.941" v="0" actId="18676"/>
        <pc:sldMkLst>
          <pc:docMk/>
          <pc:sldMk cId="4231618472" sldId="795"/>
        </pc:sldMkLst>
      </pc:sldChg>
      <pc:sldChg chg="del">
        <pc:chgData name="Mayakonda, Madhukar P" userId="07f33735-fc66-432e-9345-dfad2336aa10" providerId="ADAL" clId="{AACB778F-4C78-464B-84C7-EBD1C9371D07}" dt="2020-05-19T01:02:12.941" v="0" actId="18676"/>
        <pc:sldMkLst>
          <pc:docMk/>
          <pc:sldMk cId="4173636730" sldId="796"/>
        </pc:sldMkLst>
      </pc:sldChg>
      <pc:sldChg chg="modSp del mod">
        <pc:chgData name="Mayakonda, Madhukar P" userId="07f33735-fc66-432e-9345-dfad2336aa10" providerId="ADAL" clId="{AACB778F-4C78-464B-84C7-EBD1C9371D07}" dt="2020-05-28T07:48:05.521" v="11076" actId="47"/>
        <pc:sldMkLst>
          <pc:docMk/>
          <pc:sldMk cId="143096500" sldId="797"/>
        </pc:sldMkLst>
        <pc:spChg chg="mod">
          <ac:chgData name="Mayakonda, Madhukar P" userId="07f33735-fc66-432e-9345-dfad2336aa10" providerId="ADAL" clId="{AACB778F-4C78-464B-84C7-EBD1C9371D07}" dt="2020-05-28T07:37:01.556" v="10560" actId="20577"/>
          <ac:spMkLst>
            <pc:docMk/>
            <pc:sldMk cId="143096500" sldId="797"/>
            <ac:spMk id="2" creationId="{42529224-2771-4C36-A747-A5394B157DD4}"/>
          </ac:spMkLst>
        </pc:spChg>
        <pc:spChg chg="mod">
          <ac:chgData name="Mayakonda, Madhukar P" userId="07f33735-fc66-432e-9345-dfad2336aa10" providerId="ADAL" clId="{AACB778F-4C78-464B-84C7-EBD1C9371D07}" dt="2020-05-28T07:37:45.378" v="10562" actId="12"/>
          <ac:spMkLst>
            <pc:docMk/>
            <pc:sldMk cId="143096500" sldId="797"/>
            <ac:spMk id="3" creationId="{5497ACC4-998F-4076-B856-CECC7C18E00D}"/>
          </ac:spMkLst>
        </pc:spChg>
      </pc:sldChg>
      <pc:sldChg chg="del">
        <pc:chgData name="Mayakonda, Madhukar P" userId="07f33735-fc66-432e-9345-dfad2336aa10" providerId="ADAL" clId="{AACB778F-4C78-464B-84C7-EBD1C9371D07}" dt="2020-05-19T01:02:12.941" v="0" actId="18676"/>
        <pc:sldMkLst>
          <pc:docMk/>
          <pc:sldMk cId="1553239962" sldId="798"/>
        </pc:sldMkLst>
      </pc:sldChg>
      <pc:sldChg chg="del">
        <pc:chgData name="Mayakonda, Madhukar P" userId="07f33735-fc66-432e-9345-dfad2336aa10" providerId="ADAL" clId="{AACB778F-4C78-464B-84C7-EBD1C9371D07}" dt="2020-05-19T01:02:12.941" v="0" actId="18676"/>
        <pc:sldMkLst>
          <pc:docMk/>
          <pc:sldMk cId="2338520894" sldId="799"/>
        </pc:sldMkLst>
      </pc:sldChg>
      <pc:sldChg chg="del">
        <pc:chgData name="Mayakonda, Madhukar P" userId="07f33735-fc66-432e-9345-dfad2336aa10" providerId="ADAL" clId="{AACB778F-4C78-464B-84C7-EBD1C9371D07}" dt="2020-05-19T01:02:12.941" v="0" actId="18676"/>
        <pc:sldMkLst>
          <pc:docMk/>
          <pc:sldMk cId="3055649616" sldId="800"/>
        </pc:sldMkLst>
      </pc:sldChg>
      <pc:sldChg chg="addSp modSp mod modTransition modAnim modNotesTx">
        <pc:chgData name="Mayakonda, Madhukar P" userId="07f33735-fc66-432e-9345-dfad2336aa10" providerId="ADAL" clId="{AACB778F-4C78-464B-84C7-EBD1C9371D07}" dt="2020-05-28T19:18:52.256" v="15240"/>
        <pc:sldMkLst>
          <pc:docMk/>
          <pc:sldMk cId="1301220199" sldId="801"/>
        </pc:sldMkLst>
        <pc:spChg chg="mod">
          <ac:chgData name="Mayakonda, Madhukar P" userId="07f33735-fc66-432e-9345-dfad2336aa10" providerId="ADAL" clId="{AACB778F-4C78-464B-84C7-EBD1C9371D07}" dt="2020-05-28T08:20:28.870" v="13104" actId="27636"/>
          <ac:spMkLst>
            <pc:docMk/>
            <pc:sldMk cId="1301220199" sldId="801"/>
            <ac:spMk id="3" creationId="{DD56AFE7-99AB-4520-8B92-026699DE2F24}"/>
          </ac:spMkLst>
        </pc:spChg>
        <pc:picChg chg="add mod">
          <ac:chgData name="Mayakonda, Madhukar P" userId="07f33735-fc66-432e-9345-dfad2336aa10" providerId="ADAL" clId="{AACB778F-4C78-464B-84C7-EBD1C9371D07}" dt="2020-05-28T17:53:27.820" v="15083"/>
          <ac:picMkLst>
            <pc:docMk/>
            <pc:sldMk cId="1301220199" sldId="801"/>
            <ac:picMk id="8" creationId="{F4DDF0DF-A1C1-4AC9-8EE2-A99340B73759}"/>
          </ac:picMkLst>
        </pc:picChg>
      </pc:sldChg>
      <pc:sldChg chg="addSp modSp modTransition modNotesTx">
        <pc:chgData name="Mayakonda, Madhukar P" userId="07f33735-fc66-432e-9345-dfad2336aa10" providerId="ADAL" clId="{AACB778F-4C78-464B-84C7-EBD1C9371D07}" dt="2020-05-28T17:53:27.820" v="15083"/>
        <pc:sldMkLst>
          <pc:docMk/>
          <pc:sldMk cId="3373474305" sldId="802"/>
        </pc:sldMkLst>
        <pc:picChg chg="add mod">
          <ac:chgData name="Mayakonda, Madhukar P" userId="07f33735-fc66-432e-9345-dfad2336aa10" providerId="ADAL" clId="{AACB778F-4C78-464B-84C7-EBD1C9371D07}" dt="2020-05-28T17:53:27.820" v="15083"/>
          <ac:picMkLst>
            <pc:docMk/>
            <pc:sldMk cId="3373474305" sldId="802"/>
            <ac:picMk id="7" creationId="{02374444-F61C-418B-9A79-F100CFB2CC62}"/>
          </ac:picMkLst>
        </pc:picChg>
      </pc:sldChg>
      <pc:sldChg chg="addSp modSp modTransition modNotesTx">
        <pc:chgData name="Mayakonda, Madhukar P" userId="07f33735-fc66-432e-9345-dfad2336aa10" providerId="ADAL" clId="{AACB778F-4C78-464B-84C7-EBD1C9371D07}" dt="2020-05-28T17:53:27.820" v="15083"/>
        <pc:sldMkLst>
          <pc:docMk/>
          <pc:sldMk cId="778179882" sldId="803"/>
        </pc:sldMkLst>
        <pc:spChg chg="mod">
          <ac:chgData name="Mayakonda, Madhukar P" userId="07f33735-fc66-432e-9345-dfad2336aa10" providerId="ADAL" clId="{AACB778F-4C78-464B-84C7-EBD1C9371D07}" dt="2020-05-28T09:04:38.130" v="14724" actId="20577"/>
          <ac:spMkLst>
            <pc:docMk/>
            <pc:sldMk cId="778179882" sldId="803"/>
            <ac:spMk id="6" creationId="{F811DD13-B289-450A-B4D2-1A47DF51C6B6}"/>
          </ac:spMkLst>
        </pc:spChg>
        <pc:picChg chg="add mod">
          <ac:chgData name="Mayakonda, Madhukar P" userId="07f33735-fc66-432e-9345-dfad2336aa10" providerId="ADAL" clId="{AACB778F-4C78-464B-84C7-EBD1C9371D07}" dt="2020-05-28T17:53:27.820" v="15083"/>
          <ac:picMkLst>
            <pc:docMk/>
            <pc:sldMk cId="778179882" sldId="803"/>
            <ac:picMk id="2" creationId="{8D529D45-8950-4004-B4D7-9D815A300343}"/>
          </ac:picMkLst>
        </pc:picChg>
      </pc:sldChg>
      <pc:sldChg chg="del mod modShow">
        <pc:chgData name="Mayakonda, Madhukar P" userId="07f33735-fc66-432e-9345-dfad2336aa10" providerId="ADAL" clId="{AACB778F-4C78-464B-84C7-EBD1C9371D07}" dt="2020-05-28T08:50:08.585" v="14720" actId="47"/>
        <pc:sldMkLst>
          <pc:docMk/>
          <pc:sldMk cId="3662345422" sldId="804"/>
        </pc:sldMkLst>
      </pc:sldChg>
      <pc:sldChg chg="del">
        <pc:chgData name="Mayakonda, Madhukar P" userId="07f33735-fc66-432e-9345-dfad2336aa10" providerId="ADAL" clId="{AACB778F-4C78-464B-84C7-EBD1C9371D07}" dt="2020-05-19T01:02:12.941" v="0" actId="18676"/>
        <pc:sldMkLst>
          <pc:docMk/>
          <pc:sldMk cId="121833906" sldId="805"/>
        </pc:sldMkLst>
      </pc:sldChg>
      <pc:sldChg chg="addSp modSp add mod modTransition modAnim modNotesTx">
        <pc:chgData name="Mayakonda, Madhukar P" userId="07f33735-fc66-432e-9345-dfad2336aa10" providerId="ADAL" clId="{AACB778F-4C78-464B-84C7-EBD1C9371D07}" dt="2020-05-28T17:53:27.820" v="15083"/>
        <pc:sldMkLst>
          <pc:docMk/>
          <pc:sldMk cId="3321855198" sldId="805"/>
        </pc:sldMkLst>
        <pc:spChg chg="mod">
          <ac:chgData name="Mayakonda, Madhukar P" userId="07f33735-fc66-432e-9345-dfad2336aa10" providerId="ADAL" clId="{AACB778F-4C78-464B-84C7-EBD1C9371D07}" dt="2020-05-28T06:12:16.114" v="5897" actId="20577"/>
          <ac:spMkLst>
            <pc:docMk/>
            <pc:sldMk cId="3321855198" sldId="805"/>
            <ac:spMk id="3" creationId="{04FAE15D-FC2C-4CD5-A265-2EC9410A38BB}"/>
          </ac:spMkLst>
        </pc:spChg>
        <pc:spChg chg="mod">
          <ac:chgData name="Mayakonda, Madhukar P" userId="07f33735-fc66-432e-9345-dfad2336aa10" providerId="ADAL" clId="{AACB778F-4C78-464B-84C7-EBD1C9371D07}" dt="2020-05-28T05:54:07.207" v="4560" actId="20577"/>
          <ac:spMkLst>
            <pc:docMk/>
            <pc:sldMk cId="3321855198" sldId="805"/>
            <ac:spMk id="38" creationId="{8C158CE4-4A38-47A6-A244-23E9C978831F}"/>
          </ac:spMkLst>
        </pc:spChg>
        <pc:picChg chg="add mod">
          <ac:chgData name="Mayakonda, Madhukar P" userId="07f33735-fc66-432e-9345-dfad2336aa10" providerId="ADAL" clId="{AACB778F-4C78-464B-84C7-EBD1C9371D07}" dt="2020-05-28T17:53:27.820" v="15083"/>
          <ac:picMkLst>
            <pc:docMk/>
            <pc:sldMk cId="3321855198" sldId="805"/>
            <ac:picMk id="21" creationId="{1E00D5A4-30D6-4CAB-B3F4-03F0845512C4}"/>
          </ac:picMkLst>
        </pc:picChg>
      </pc:sldChg>
      <pc:sldChg chg="addSp modSp add mod modTransition modAnim modNotesTx">
        <pc:chgData name="Mayakonda, Madhukar P" userId="07f33735-fc66-432e-9345-dfad2336aa10" providerId="ADAL" clId="{AACB778F-4C78-464B-84C7-EBD1C9371D07}" dt="2020-05-28T17:53:27.820" v="15083"/>
        <pc:sldMkLst>
          <pc:docMk/>
          <pc:sldMk cId="1038472360" sldId="806"/>
        </pc:sldMkLst>
        <pc:spChg chg="mod">
          <ac:chgData name="Mayakonda, Madhukar P" userId="07f33735-fc66-432e-9345-dfad2336aa10" providerId="ADAL" clId="{AACB778F-4C78-464B-84C7-EBD1C9371D07}" dt="2020-05-28T07:17:26.374" v="8113"/>
          <ac:spMkLst>
            <pc:docMk/>
            <pc:sldMk cId="1038472360" sldId="806"/>
            <ac:spMk id="7" creationId="{BCCF9DD3-6442-42E4-AF26-316B3D218549}"/>
          </ac:spMkLst>
        </pc:spChg>
        <pc:spChg chg="add mod">
          <ac:chgData name="Mayakonda, Madhukar P" userId="07f33735-fc66-432e-9345-dfad2336aa10" providerId="ADAL" clId="{AACB778F-4C78-464B-84C7-EBD1C9371D07}" dt="2020-05-28T06:23:01.822" v="6281" actId="404"/>
          <ac:spMkLst>
            <pc:docMk/>
            <pc:sldMk cId="1038472360" sldId="806"/>
            <ac:spMk id="8" creationId="{73713B96-2B33-495D-A1E8-2F3EF204E609}"/>
          </ac:spMkLst>
        </pc:spChg>
        <pc:picChg chg="add mod">
          <ac:chgData name="Mayakonda, Madhukar P" userId="07f33735-fc66-432e-9345-dfad2336aa10" providerId="ADAL" clId="{AACB778F-4C78-464B-84C7-EBD1C9371D07}" dt="2020-05-28T17:53:27.820" v="15083"/>
          <ac:picMkLst>
            <pc:docMk/>
            <pc:sldMk cId="1038472360" sldId="806"/>
            <ac:picMk id="2" creationId="{22B72C0D-80B0-4DC9-B6EF-90AAC751DA20}"/>
          </ac:picMkLst>
        </pc:picChg>
      </pc:sldChg>
      <pc:sldChg chg="addSp modSp new mod modTransition modAnim modNotesTx">
        <pc:chgData name="Mayakonda, Madhukar P" userId="07f33735-fc66-432e-9345-dfad2336aa10" providerId="ADAL" clId="{AACB778F-4C78-464B-84C7-EBD1C9371D07}" dt="2020-05-28T17:53:27.820" v="15083"/>
        <pc:sldMkLst>
          <pc:docMk/>
          <pc:sldMk cId="2836627366" sldId="807"/>
        </pc:sldMkLst>
        <pc:spChg chg="mod">
          <ac:chgData name="Mayakonda, Madhukar P" userId="07f33735-fc66-432e-9345-dfad2336aa10" providerId="ADAL" clId="{AACB778F-4C78-464B-84C7-EBD1C9371D07}" dt="2020-05-28T07:39:57.730" v="10875" actId="20577"/>
          <ac:spMkLst>
            <pc:docMk/>
            <pc:sldMk cId="2836627366" sldId="807"/>
            <ac:spMk id="2" creationId="{3E4CB6A8-4521-42F1-96FF-2973E6F118D0}"/>
          </ac:spMkLst>
        </pc:spChg>
        <pc:spChg chg="mod">
          <ac:chgData name="Mayakonda, Madhukar P" userId="07f33735-fc66-432e-9345-dfad2336aa10" providerId="ADAL" clId="{AACB778F-4C78-464B-84C7-EBD1C9371D07}" dt="2020-05-28T07:53:31.296" v="11480" actId="20577"/>
          <ac:spMkLst>
            <pc:docMk/>
            <pc:sldMk cId="2836627366" sldId="807"/>
            <ac:spMk id="3" creationId="{334269A1-C92D-4EE7-9DA1-61AABE8ACC6F}"/>
          </ac:spMkLst>
        </pc:spChg>
        <pc:spChg chg="add mod">
          <ac:chgData name="Mayakonda, Madhukar P" userId="07f33735-fc66-432e-9345-dfad2336aa10" providerId="ADAL" clId="{AACB778F-4C78-464B-84C7-EBD1C9371D07}" dt="2020-05-28T07:46:44.155" v="11066" actId="1035"/>
          <ac:spMkLst>
            <pc:docMk/>
            <pc:sldMk cId="2836627366" sldId="807"/>
            <ac:spMk id="5" creationId="{DAEAFF51-A142-4B23-A63B-2B2A4DF0CD96}"/>
          </ac:spMkLst>
        </pc:spChg>
        <pc:spChg chg="mod">
          <ac:chgData name="Mayakonda, Madhukar P" userId="07f33735-fc66-432e-9345-dfad2336aa10" providerId="ADAL" clId="{AACB778F-4C78-464B-84C7-EBD1C9371D07}" dt="2020-05-28T07:46:54.530" v="11067"/>
          <ac:spMkLst>
            <pc:docMk/>
            <pc:sldMk cId="2836627366" sldId="807"/>
            <ac:spMk id="8" creationId="{9F6199E2-66DA-4E2C-828A-AA4500DCB18D}"/>
          </ac:spMkLst>
        </pc:spChg>
        <pc:spChg chg="mod">
          <ac:chgData name="Mayakonda, Madhukar P" userId="07f33735-fc66-432e-9345-dfad2336aa10" providerId="ADAL" clId="{AACB778F-4C78-464B-84C7-EBD1C9371D07}" dt="2020-05-28T07:46:54.530" v="11067"/>
          <ac:spMkLst>
            <pc:docMk/>
            <pc:sldMk cId="2836627366" sldId="807"/>
            <ac:spMk id="10" creationId="{296C9D10-9F27-4B01-9D06-D7AC83517B5D}"/>
          </ac:spMkLst>
        </pc:spChg>
        <pc:spChg chg="add mod">
          <ac:chgData name="Mayakonda, Madhukar P" userId="07f33735-fc66-432e-9345-dfad2336aa10" providerId="ADAL" clId="{AACB778F-4C78-464B-84C7-EBD1C9371D07}" dt="2020-05-28T07:48:44.243" v="11099" actId="1076"/>
          <ac:spMkLst>
            <pc:docMk/>
            <pc:sldMk cId="2836627366" sldId="807"/>
            <ac:spMk id="11" creationId="{AF3F3560-9C62-4061-B480-EC3A1ED206EA}"/>
          </ac:spMkLst>
        </pc:spChg>
        <pc:grpChg chg="add mod">
          <ac:chgData name="Mayakonda, Madhukar P" userId="07f33735-fc66-432e-9345-dfad2336aa10" providerId="ADAL" clId="{AACB778F-4C78-464B-84C7-EBD1C9371D07}" dt="2020-05-28T07:47:39.397" v="11075" actId="1036"/>
          <ac:grpSpMkLst>
            <pc:docMk/>
            <pc:sldMk cId="2836627366" sldId="807"/>
            <ac:grpSpMk id="6" creationId="{A37624C5-71B1-4B4D-8078-5BD9E26B5977}"/>
          </ac:grpSpMkLst>
        </pc:grpChg>
        <pc:picChg chg="mod">
          <ac:chgData name="Mayakonda, Madhukar P" userId="07f33735-fc66-432e-9345-dfad2336aa10" providerId="ADAL" clId="{AACB778F-4C78-464B-84C7-EBD1C9371D07}" dt="2020-05-28T07:47:17" v="11070" actId="14861"/>
          <ac:picMkLst>
            <pc:docMk/>
            <pc:sldMk cId="2836627366" sldId="807"/>
            <ac:picMk id="7" creationId="{A46DA52A-CEEB-4490-905A-ADCADD4E04C1}"/>
          </ac:picMkLst>
        </pc:picChg>
        <pc:picChg chg="add mod">
          <ac:chgData name="Mayakonda, Madhukar P" userId="07f33735-fc66-432e-9345-dfad2336aa10" providerId="ADAL" clId="{AACB778F-4C78-464B-84C7-EBD1C9371D07}" dt="2020-05-28T17:53:27.820" v="15083"/>
          <ac:picMkLst>
            <pc:docMk/>
            <pc:sldMk cId="2836627366" sldId="807"/>
            <ac:picMk id="12" creationId="{87CF9C99-400D-4840-B237-E04E413450B8}"/>
          </ac:picMkLst>
        </pc:picChg>
        <pc:cxnChg chg="mod">
          <ac:chgData name="Mayakonda, Madhukar P" userId="07f33735-fc66-432e-9345-dfad2336aa10" providerId="ADAL" clId="{AACB778F-4C78-464B-84C7-EBD1C9371D07}" dt="2020-05-28T07:46:54.530" v="11067"/>
          <ac:cxnSpMkLst>
            <pc:docMk/>
            <pc:sldMk cId="2836627366" sldId="807"/>
            <ac:cxnSpMk id="9" creationId="{6FACD4DD-AF76-47BB-8F81-4295AA50C703}"/>
          </ac:cxnSpMkLst>
        </pc:cxnChg>
      </pc:sldChg>
      <pc:sldChg chg="addSp modSp add modTransition modAnim modNotesTx">
        <pc:chgData name="Mayakonda, Madhukar P" userId="07f33735-fc66-432e-9345-dfad2336aa10" providerId="ADAL" clId="{AACB778F-4C78-464B-84C7-EBD1C9371D07}" dt="2020-05-28T17:53:27.820" v="15083"/>
        <pc:sldMkLst>
          <pc:docMk/>
          <pc:sldMk cId="1667573832" sldId="808"/>
        </pc:sldMkLst>
        <pc:picChg chg="add mod">
          <ac:chgData name="Mayakonda, Madhukar P" userId="07f33735-fc66-432e-9345-dfad2336aa10" providerId="ADAL" clId="{AACB778F-4C78-464B-84C7-EBD1C9371D07}" dt="2020-05-28T17:53:27.820" v="15083"/>
          <ac:picMkLst>
            <pc:docMk/>
            <pc:sldMk cId="1667573832" sldId="808"/>
            <ac:picMk id="3" creationId="{A3AEAE59-36F2-4242-A595-389A6C657FB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gtvault-my.sharepoint.com/personal/mmayakonda3_gatech_edu/Documents/OASyS/framework/speed_regress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gtvault-my.sharepoint.com/personal/mmayakonda3_gatech_edu/Documents/OASyS/framework/speed_regressio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Sheet2!$K$3</c:f>
              <c:strCache>
                <c:ptCount val="1"/>
                <c:pt idx="0">
                  <c:v>min personal (35%)</c:v>
                </c:pt>
              </c:strCache>
            </c:strRef>
          </c:tx>
          <c:spPr>
            <a:ln w="25400" cap="rnd">
              <a:solidFill>
                <a:schemeClr val="accent5"/>
              </a:solidFill>
              <a:round/>
            </a:ln>
            <a:effectLst/>
          </c:spPr>
          <c:marker>
            <c:symbol val="circle"/>
            <c:size val="5"/>
            <c:spPr>
              <a:noFill/>
              <a:ln w="9525">
                <a:noFill/>
              </a:ln>
              <a:effectLst/>
            </c:spPr>
          </c:marker>
          <c:xVal>
            <c:numRef>
              <c:f>Sheet2!$I$4:$I$14</c:f>
              <c:numCache>
                <c:formatCode>General</c:formatCode>
                <c:ptCount val="11"/>
                <c:pt idx="0">
                  <c:v>0</c:v>
                </c:pt>
                <c:pt idx="1">
                  <c:v>25000</c:v>
                </c:pt>
                <c:pt idx="2">
                  <c:v>50000</c:v>
                </c:pt>
                <c:pt idx="3">
                  <c:v>75000</c:v>
                </c:pt>
                <c:pt idx="4">
                  <c:v>100000</c:v>
                </c:pt>
                <c:pt idx="5">
                  <c:v>125000</c:v>
                </c:pt>
                <c:pt idx="6">
                  <c:v>150000</c:v>
                </c:pt>
                <c:pt idx="7">
                  <c:v>175000</c:v>
                </c:pt>
                <c:pt idx="8">
                  <c:v>200000</c:v>
                </c:pt>
                <c:pt idx="9">
                  <c:v>225000</c:v>
                </c:pt>
                <c:pt idx="10">
                  <c:v>250000</c:v>
                </c:pt>
              </c:numCache>
            </c:numRef>
          </c:xVal>
          <c:yVal>
            <c:numRef>
              <c:f>Sheet2!$K$4:$K$14</c:f>
              <c:numCache>
                <c:formatCode>General</c:formatCode>
                <c:ptCount val="11"/>
                <c:pt idx="0">
                  <c:v>0</c:v>
                </c:pt>
                <c:pt idx="1">
                  <c:v>4.1926209870627691</c:v>
                </c:pt>
                <c:pt idx="2">
                  <c:v>8.3852419741255382</c:v>
                </c:pt>
                <c:pt idx="3">
                  <c:v>12.577862961188307</c:v>
                </c:pt>
                <c:pt idx="4">
                  <c:v>16.770483948251076</c:v>
                </c:pt>
                <c:pt idx="5">
                  <c:v>20.963104935313847</c:v>
                </c:pt>
                <c:pt idx="6">
                  <c:v>25.155725922376615</c:v>
                </c:pt>
                <c:pt idx="7">
                  <c:v>29.348346909439385</c:v>
                </c:pt>
                <c:pt idx="8">
                  <c:v>33.540967896502153</c:v>
                </c:pt>
                <c:pt idx="9">
                  <c:v>37.733588883564927</c:v>
                </c:pt>
                <c:pt idx="10">
                  <c:v>41.926209870627694</c:v>
                </c:pt>
              </c:numCache>
            </c:numRef>
          </c:yVal>
          <c:smooth val="0"/>
          <c:extLst>
            <c:ext xmlns:c16="http://schemas.microsoft.com/office/drawing/2014/chart" uri="{C3380CC4-5D6E-409C-BE32-E72D297353CC}">
              <c16:uniqueId val="{00000000-E67F-434C-85F6-5B5225D5E2A4}"/>
            </c:ext>
          </c:extLst>
        </c:ser>
        <c:ser>
          <c:idx val="1"/>
          <c:order val="1"/>
          <c:tx>
            <c:strRef>
              <c:f>Sheet2!$L$3</c:f>
              <c:strCache>
                <c:ptCount val="1"/>
                <c:pt idx="0">
                  <c:v>max personal (60%)</c:v>
                </c:pt>
              </c:strCache>
            </c:strRef>
          </c:tx>
          <c:spPr>
            <a:ln w="25400" cap="rnd">
              <a:solidFill>
                <a:schemeClr val="accent5"/>
              </a:solidFill>
              <a:round/>
            </a:ln>
            <a:effectLst/>
          </c:spPr>
          <c:marker>
            <c:symbol val="circle"/>
            <c:size val="5"/>
            <c:spPr>
              <a:noFill/>
              <a:ln w="9525">
                <a:noFill/>
              </a:ln>
              <a:effectLst/>
            </c:spPr>
          </c:marker>
          <c:xVal>
            <c:numRef>
              <c:f>Sheet2!$I$4:$I$14</c:f>
              <c:numCache>
                <c:formatCode>General</c:formatCode>
                <c:ptCount val="11"/>
                <c:pt idx="0">
                  <c:v>0</c:v>
                </c:pt>
                <c:pt idx="1">
                  <c:v>25000</c:v>
                </c:pt>
                <c:pt idx="2">
                  <c:v>50000</c:v>
                </c:pt>
                <c:pt idx="3">
                  <c:v>75000</c:v>
                </c:pt>
                <c:pt idx="4">
                  <c:v>100000</c:v>
                </c:pt>
                <c:pt idx="5">
                  <c:v>125000</c:v>
                </c:pt>
                <c:pt idx="6">
                  <c:v>150000</c:v>
                </c:pt>
                <c:pt idx="7">
                  <c:v>175000</c:v>
                </c:pt>
                <c:pt idx="8">
                  <c:v>200000</c:v>
                </c:pt>
                <c:pt idx="9">
                  <c:v>225000</c:v>
                </c:pt>
                <c:pt idx="10">
                  <c:v>250000</c:v>
                </c:pt>
              </c:numCache>
            </c:numRef>
          </c:xVal>
          <c:yVal>
            <c:numRef>
              <c:f>Sheet2!$L$4:$L$14</c:f>
              <c:numCache>
                <c:formatCode>General</c:formatCode>
                <c:ptCount val="11"/>
                <c:pt idx="0">
                  <c:v>0</c:v>
                </c:pt>
                <c:pt idx="1">
                  <c:v>7.1873502635361763</c:v>
                </c:pt>
                <c:pt idx="2">
                  <c:v>14.374700527072353</c:v>
                </c:pt>
                <c:pt idx="3">
                  <c:v>21.562050790608527</c:v>
                </c:pt>
                <c:pt idx="4">
                  <c:v>28.749401054144705</c:v>
                </c:pt>
                <c:pt idx="5">
                  <c:v>35.93675131768088</c:v>
                </c:pt>
                <c:pt idx="6">
                  <c:v>43.124101581217055</c:v>
                </c:pt>
                <c:pt idx="7">
                  <c:v>50.311451844753229</c:v>
                </c:pt>
                <c:pt idx="8">
                  <c:v>57.498802108289411</c:v>
                </c:pt>
                <c:pt idx="9">
                  <c:v>64.686152371825585</c:v>
                </c:pt>
                <c:pt idx="10">
                  <c:v>71.87350263536176</c:v>
                </c:pt>
              </c:numCache>
            </c:numRef>
          </c:yVal>
          <c:smooth val="0"/>
          <c:extLst>
            <c:ext xmlns:c16="http://schemas.microsoft.com/office/drawing/2014/chart" uri="{C3380CC4-5D6E-409C-BE32-E72D297353CC}">
              <c16:uniqueId val="{00000001-E67F-434C-85F6-5B5225D5E2A4}"/>
            </c:ext>
          </c:extLst>
        </c:ser>
        <c:ser>
          <c:idx val="2"/>
          <c:order val="2"/>
          <c:tx>
            <c:strRef>
              <c:f>Sheet2!$M$3</c:f>
              <c:strCache>
                <c:ptCount val="1"/>
                <c:pt idx="0">
                  <c:v>min business (80%)</c:v>
                </c:pt>
              </c:strCache>
            </c:strRef>
          </c:tx>
          <c:spPr>
            <a:ln w="25400" cap="rnd">
              <a:solidFill>
                <a:schemeClr val="accent2"/>
              </a:solidFill>
              <a:round/>
            </a:ln>
            <a:effectLst/>
          </c:spPr>
          <c:marker>
            <c:symbol val="circle"/>
            <c:size val="5"/>
            <c:spPr>
              <a:noFill/>
              <a:ln w="9525">
                <a:noFill/>
              </a:ln>
              <a:effectLst/>
            </c:spPr>
          </c:marker>
          <c:xVal>
            <c:numRef>
              <c:f>Sheet2!$I$4:$I$14</c:f>
              <c:numCache>
                <c:formatCode>General</c:formatCode>
                <c:ptCount val="11"/>
                <c:pt idx="0">
                  <c:v>0</c:v>
                </c:pt>
                <c:pt idx="1">
                  <c:v>25000</c:v>
                </c:pt>
                <c:pt idx="2">
                  <c:v>50000</c:v>
                </c:pt>
                <c:pt idx="3">
                  <c:v>75000</c:v>
                </c:pt>
                <c:pt idx="4">
                  <c:v>100000</c:v>
                </c:pt>
                <c:pt idx="5">
                  <c:v>125000</c:v>
                </c:pt>
                <c:pt idx="6">
                  <c:v>150000</c:v>
                </c:pt>
                <c:pt idx="7">
                  <c:v>175000</c:v>
                </c:pt>
                <c:pt idx="8">
                  <c:v>200000</c:v>
                </c:pt>
                <c:pt idx="9">
                  <c:v>225000</c:v>
                </c:pt>
                <c:pt idx="10">
                  <c:v>250000</c:v>
                </c:pt>
              </c:numCache>
            </c:numRef>
          </c:xVal>
          <c:yVal>
            <c:numRef>
              <c:f>Sheet2!$M$4:$M$14</c:f>
              <c:numCache>
                <c:formatCode>General</c:formatCode>
                <c:ptCount val="11"/>
                <c:pt idx="0">
                  <c:v>0</c:v>
                </c:pt>
                <c:pt idx="1">
                  <c:v>9.5831336847149018</c:v>
                </c:pt>
                <c:pt idx="2">
                  <c:v>19.166267369429804</c:v>
                </c:pt>
                <c:pt idx="3">
                  <c:v>28.749401054144705</c:v>
                </c:pt>
                <c:pt idx="4">
                  <c:v>38.332534738859607</c:v>
                </c:pt>
                <c:pt idx="5">
                  <c:v>47.915668423574516</c:v>
                </c:pt>
                <c:pt idx="6">
                  <c:v>57.498802108289411</c:v>
                </c:pt>
                <c:pt idx="7">
                  <c:v>67.08193579300432</c:v>
                </c:pt>
                <c:pt idx="8">
                  <c:v>76.665069477719214</c:v>
                </c:pt>
                <c:pt idx="9">
                  <c:v>86.248203162434123</c:v>
                </c:pt>
                <c:pt idx="10">
                  <c:v>95.831336847149032</c:v>
                </c:pt>
              </c:numCache>
            </c:numRef>
          </c:yVal>
          <c:smooth val="0"/>
          <c:extLst>
            <c:ext xmlns:c16="http://schemas.microsoft.com/office/drawing/2014/chart" uri="{C3380CC4-5D6E-409C-BE32-E72D297353CC}">
              <c16:uniqueId val="{00000002-E67F-434C-85F6-5B5225D5E2A4}"/>
            </c:ext>
          </c:extLst>
        </c:ser>
        <c:ser>
          <c:idx val="3"/>
          <c:order val="3"/>
          <c:tx>
            <c:strRef>
              <c:f>Sheet2!$N$3</c:f>
              <c:strCache>
                <c:ptCount val="1"/>
                <c:pt idx="0">
                  <c:v>max business (120%)</c:v>
                </c:pt>
              </c:strCache>
            </c:strRef>
          </c:tx>
          <c:spPr>
            <a:ln w="25400" cap="rnd">
              <a:solidFill>
                <a:schemeClr val="accent2"/>
              </a:solidFill>
              <a:round/>
            </a:ln>
            <a:effectLst/>
          </c:spPr>
          <c:marker>
            <c:symbol val="circle"/>
            <c:size val="5"/>
            <c:spPr>
              <a:noFill/>
              <a:ln w="9525">
                <a:noFill/>
              </a:ln>
              <a:effectLst/>
            </c:spPr>
          </c:marker>
          <c:xVal>
            <c:numRef>
              <c:f>Sheet2!$I$4:$I$14</c:f>
              <c:numCache>
                <c:formatCode>General</c:formatCode>
                <c:ptCount val="11"/>
                <c:pt idx="0">
                  <c:v>0</c:v>
                </c:pt>
                <c:pt idx="1">
                  <c:v>25000</c:v>
                </c:pt>
                <c:pt idx="2">
                  <c:v>50000</c:v>
                </c:pt>
                <c:pt idx="3">
                  <c:v>75000</c:v>
                </c:pt>
                <c:pt idx="4">
                  <c:v>100000</c:v>
                </c:pt>
                <c:pt idx="5">
                  <c:v>125000</c:v>
                </c:pt>
                <c:pt idx="6">
                  <c:v>150000</c:v>
                </c:pt>
                <c:pt idx="7">
                  <c:v>175000</c:v>
                </c:pt>
                <c:pt idx="8">
                  <c:v>200000</c:v>
                </c:pt>
                <c:pt idx="9">
                  <c:v>225000</c:v>
                </c:pt>
                <c:pt idx="10">
                  <c:v>250000</c:v>
                </c:pt>
              </c:numCache>
            </c:numRef>
          </c:xVal>
          <c:yVal>
            <c:numRef>
              <c:f>Sheet2!$N$4:$N$14</c:f>
              <c:numCache>
                <c:formatCode>General</c:formatCode>
                <c:ptCount val="11"/>
                <c:pt idx="0">
                  <c:v>0</c:v>
                </c:pt>
                <c:pt idx="1">
                  <c:v>14.374700527072353</c:v>
                </c:pt>
                <c:pt idx="2">
                  <c:v>28.749401054144705</c:v>
                </c:pt>
                <c:pt idx="3">
                  <c:v>43.124101581217055</c:v>
                </c:pt>
                <c:pt idx="4">
                  <c:v>57.498802108289411</c:v>
                </c:pt>
                <c:pt idx="5">
                  <c:v>71.87350263536176</c:v>
                </c:pt>
                <c:pt idx="6">
                  <c:v>86.248203162434109</c:v>
                </c:pt>
                <c:pt idx="7">
                  <c:v>100.62290368950646</c:v>
                </c:pt>
                <c:pt idx="8">
                  <c:v>114.99760421657882</c:v>
                </c:pt>
                <c:pt idx="9">
                  <c:v>129.37230474365117</c:v>
                </c:pt>
                <c:pt idx="10">
                  <c:v>143.74700527072352</c:v>
                </c:pt>
              </c:numCache>
            </c:numRef>
          </c:yVal>
          <c:smooth val="0"/>
          <c:extLst>
            <c:ext xmlns:c16="http://schemas.microsoft.com/office/drawing/2014/chart" uri="{C3380CC4-5D6E-409C-BE32-E72D297353CC}">
              <c16:uniqueId val="{00000003-E67F-434C-85F6-5B5225D5E2A4}"/>
            </c:ext>
          </c:extLst>
        </c:ser>
        <c:dLbls>
          <c:showLegendKey val="0"/>
          <c:showVal val="0"/>
          <c:showCatName val="0"/>
          <c:showSerName val="0"/>
          <c:showPercent val="0"/>
          <c:showBubbleSize val="0"/>
        </c:dLbls>
        <c:axId val="742787896"/>
        <c:axId val="742784616"/>
      </c:scatterChart>
      <c:valAx>
        <c:axId val="742787896"/>
        <c:scaling>
          <c:orientation val="minMax"/>
          <c:max val="250000"/>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dirty="0">
                    <a:solidFill>
                      <a:schemeClr val="tx1"/>
                    </a:solidFill>
                  </a:rPr>
                  <a:t>Annual Income ($</a:t>
                </a:r>
                <a:r>
                  <a:rPr lang="en-US" sz="1600" dirty="0">
                    <a:solidFill>
                      <a:schemeClr val="tx1"/>
                    </a:solidFill>
                    <a:latin typeface="Ebrima" panose="02000000000000000000" pitchFamily="2" charset="0"/>
                    <a:ea typeface="Ebrima" panose="02000000000000000000" pitchFamily="2" charset="0"/>
                    <a:cs typeface="Ebrima" panose="02000000000000000000" pitchFamily="2" charset="0"/>
                  </a:rPr>
                  <a:t>)</a:t>
                </a:r>
                <a:endParaRPr lang="en-US" sz="1600"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742784616"/>
        <c:crosses val="autoZero"/>
        <c:crossBetween val="midCat"/>
      </c:valAx>
      <c:valAx>
        <c:axId val="742784616"/>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sz="1600" dirty="0">
                    <a:solidFill>
                      <a:schemeClr val="tx1"/>
                    </a:solidFill>
                  </a:rPr>
                  <a:t>VTTS per hour time saved (</a:t>
                </a:r>
                <a:r>
                  <a:rPr lang="en-US" sz="1600" b="0" i="0" u="none" strike="noStrike" baseline="0" dirty="0">
                    <a:solidFill>
                      <a:prstClr val="black"/>
                    </a:solidFill>
                    <a:effectLst/>
                  </a:rPr>
                  <a:t>$</a:t>
                </a:r>
                <a:r>
                  <a:rPr lang="en-US" sz="1600" dirty="0">
                    <a:solidFill>
                      <a:schemeClr val="tx1"/>
                    </a:solidFill>
                  </a:rPr>
                  <a:t>/</a:t>
                </a:r>
                <a:r>
                  <a:rPr lang="en-US" sz="1600" dirty="0" err="1">
                    <a:solidFill>
                      <a:schemeClr val="tx1"/>
                    </a:solidFill>
                  </a:rPr>
                  <a:t>hr</a:t>
                </a:r>
                <a:r>
                  <a:rPr lang="en-US" sz="1600" dirty="0">
                    <a:solidFill>
                      <a:schemeClr val="tx1"/>
                    </a:solidFill>
                  </a:rPr>
                  <a:t>)</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7427878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65334965463626"/>
          <c:y val="6.2356068407856048E-2"/>
          <c:w val="0.71229124148078315"/>
          <c:h val="0.66802455804188143"/>
        </c:manualLayout>
      </c:layout>
      <c:scatterChart>
        <c:scatterStyle val="lineMarker"/>
        <c:varyColors val="0"/>
        <c:ser>
          <c:idx val="0"/>
          <c:order val="0"/>
          <c:tx>
            <c:strRef>
              <c:f>Sheet1!$E$71</c:f>
              <c:strCache>
                <c:ptCount val="1"/>
                <c:pt idx="0">
                  <c:v>Speed (PV)</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22225" cap="rnd">
                <a:solidFill>
                  <a:schemeClr val="accent1"/>
                </a:solidFill>
                <a:prstDash val="solid"/>
              </a:ln>
              <a:effectLst/>
            </c:spPr>
            <c:trendlineType val="log"/>
            <c:dispRSqr val="0"/>
            <c:dispEq val="1"/>
            <c:trendlineLbl>
              <c:layout>
                <c:manualLayout>
                  <c:x val="0.17483748671910565"/>
                  <c:y val="0.4031933607494772"/>
                </c:manualLayout>
              </c:layout>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Speed (km/min) = 0.276442 * ln(distance (km)) - 0.03587</a:t>
                    </a:r>
                  </a:p>
                </c:rich>
              </c:tx>
              <c:numFmt formatCode="#,##0.000000" sourceLinked="0"/>
              <c:spPr>
                <a:solidFill>
                  <a:schemeClr val="bg1"/>
                </a:solid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rendlineLbl>
          </c:trendline>
          <c:xVal>
            <c:numRef>
              <c:f>Sheet1!$B$72:$B$96</c:f>
              <c:numCache>
                <c:formatCode>General</c:formatCode>
                <c:ptCount val="25"/>
                <c:pt idx="0">
                  <c:v>1.9</c:v>
                </c:pt>
                <c:pt idx="1">
                  <c:v>4.2</c:v>
                </c:pt>
                <c:pt idx="2">
                  <c:v>4.8</c:v>
                </c:pt>
                <c:pt idx="3">
                  <c:v>5.4</c:v>
                </c:pt>
                <c:pt idx="4">
                  <c:v>6.7</c:v>
                </c:pt>
                <c:pt idx="5">
                  <c:v>8.1999999999999993</c:v>
                </c:pt>
                <c:pt idx="6">
                  <c:v>21</c:v>
                </c:pt>
                <c:pt idx="7">
                  <c:v>8.3000000000000007</c:v>
                </c:pt>
                <c:pt idx="8">
                  <c:v>9.8000000000000007</c:v>
                </c:pt>
                <c:pt idx="9">
                  <c:v>15</c:v>
                </c:pt>
                <c:pt idx="10">
                  <c:v>18</c:v>
                </c:pt>
                <c:pt idx="11">
                  <c:v>28</c:v>
                </c:pt>
                <c:pt idx="12">
                  <c:v>54</c:v>
                </c:pt>
                <c:pt idx="13">
                  <c:v>68</c:v>
                </c:pt>
                <c:pt idx="14">
                  <c:v>49</c:v>
                </c:pt>
                <c:pt idx="15">
                  <c:v>24</c:v>
                </c:pt>
                <c:pt idx="16">
                  <c:v>33</c:v>
                </c:pt>
                <c:pt idx="17">
                  <c:v>29</c:v>
                </c:pt>
                <c:pt idx="18">
                  <c:v>46</c:v>
                </c:pt>
                <c:pt idx="19">
                  <c:v>108</c:v>
                </c:pt>
                <c:pt idx="20">
                  <c:v>87</c:v>
                </c:pt>
                <c:pt idx="21">
                  <c:v>102</c:v>
                </c:pt>
                <c:pt idx="22">
                  <c:v>67</c:v>
                </c:pt>
                <c:pt idx="23">
                  <c:v>36</c:v>
                </c:pt>
                <c:pt idx="24">
                  <c:v>36</c:v>
                </c:pt>
              </c:numCache>
            </c:numRef>
          </c:xVal>
          <c:yVal>
            <c:numRef>
              <c:f>Sheet1!$E$72:$E$96</c:f>
              <c:numCache>
                <c:formatCode>General</c:formatCode>
                <c:ptCount val="25"/>
                <c:pt idx="0">
                  <c:v>0.38</c:v>
                </c:pt>
                <c:pt idx="1">
                  <c:v>0.52500000000000002</c:v>
                </c:pt>
                <c:pt idx="2">
                  <c:v>0.25263157894736843</c:v>
                </c:pt>
                <c:pt idx="3">
                  <c:v>0.30000000000000004</c:v>
                </c:pt>
                <c:pt idx="4">
                  <c:v>0.39411764705882352</c:v>
                </c:pt>
                <c:pt idx="5">
                  <c:v>0.58571428571428563</c:v>
                </c:pt>
                <c:pt idx="6">
                  <c:v>0.75</c:v>
                </c:pt>
                <c:pt idx="7">
                  <c:v>0.46111111111111114</c:v>
                </c:pt>
                <c:pt idx="8">
                  <c:v>0.54444444444444451</c:v>
                </c:pt>
                <c:pt idx="9">
                  <c:v>0.7142857142857143</c:v>
                </c:pt>
                <c:pt idx="10">
                  <c:v>0.75</c:v>
                </c:pt>
                <c:pt idx="11">
                  <c:v>0.875</c:v>
                </c:pt>
                <c:pt idx="12">
                  <c:v>1.2</c:v>
                </c:pt>
                <c:pt idx="13">
                  <c:v>1.1929824561403508</c:v>
                </c:pt>
                <c:pt idx="14">
                  <c:v>0.94230769230769229</c:v>
                </c:pt>
                <c:pt idx="15">
                  <c:v>0.92307692307692313</c:v>
                </c:pt>
                <c:pt idx="16">
                  <c:v>0.80487804878048785</c:v>
                </c:pt>
                <c:pt idx="17">
                  <c:v>0.80555555555555558</c:v>
                </c:pt>
                <c:pt idx="18">
                  <c:v>1.0222222222222221</c:v>
                </c:pt>
                <c:pt idx="19">
                  <c:v>1.2705882352941176</c:v>
                </c:pt>
                <c:pt idx="20">
                  <c:v>1.2083333333333333</c:v>
                </c:pt>
                <c:pt idx="21">
                  <c:v>1.2911392405063291</c:v>
                </c:pt>
                <c:pt idx="22">
                  <c:v>1.1964285714285714</c:v>
                </c:pt>
                <c:pt idx="23">
                  <c:v>1.0285714285714285</c:v>
                </c:pt>
                <c:pt idx="24">
                  <c:v>0.92307692307692313</c:v>
                </c:pt>
              </c:numCache>
            </c:numRef>
          </c:yVal>
          <c:smooth val="0"/>
          <c:extLst>
            <c:ext xmlns:c16="http://schemas.microsoft.com/office/drawing/2014/chart" uri="{C3380CC4-5D6E-409C-BE32-E72D297353CC}">
              <c16:uniqueId val="{00000001-DF74-47A8-AE80-BA596841DA46}"/>
            </c:ext>
          </c:extLst>
        </c:ser>
        <c:dLbls>
          <c:showLegendKey val="0"/>
          <c:showVal val="0"/>
          <c:showCatName val="0"/>
          <c:showSerName val="0"/>
          <c:showPercent val="0"/>
          <c:showBubbleSize val="0"/>
        </c:dLbls>
        <c:axId val="1285927144"/>
        <c:axId val="764064976"/>
        <c:extLst>
          <c:ext xmlns:c15="http://schemas.microsoft.com/office/drawing/2012/chart" uri="{02D57815-91ED-43cb-92C2-25804820EDAC}">
            <c15:filteredScatterSeries>
              <c15:ser>
                <c:idx val="1"/>
                <c:order val="1"/>
                <c:tx>
                  <c:strRef>
                    <c:extLst>
                      <c:ext uri="{02D57815-91ED-43cb-92C2-25804820EDAC}">
                        <c15:formulaRef>
                          <c15:sqref>Sheet1!$F$71</c15:sqref>
                        </c15:formulaRef>
                      </c:ext>
                    </c:extLst>
                    <c:strCache>
                      <c:ptCount val="1"/>
                      <c:pt idx="0">
                        <c:v>Speed (PT)</c:v>
                      </c:pt>
                    </c:strCache>
                  </c:strRef>
                </c:tx>
                <c:spPr>
                  <a:ln w="19050" cap="rnd">
                    <a:noFill/>
                    <a:round/>
                  </a:ln>
                  <a:effectLst/>
                </c:spPr>
                <c:marker>
                  <c:symbol val="circle"/>
                  <c:size val="5"/>
                  <c:spPr>
                    <a:solidFill>
                      <a:schemeClr val="accent2"/>
                    </a:solidFill>
                    <a:ln w="9525">
                      <a:solidFill>
                        <a:schemeClr val="accent2"/>
                      </a:solidFill>
                    </a:ln>
                    <a:effectLst/>
                  </c:spPr>
                </c:marker>
                <c:dLbls>
                  <c:dLbl>
                    <c:idx val="22"/>
                    <c:showLegendKey val="0"/>
                    <c:showVal val="1"/>
                    <c:showCatName val="0"/>
                    <c:showSerName val="0"/>
                    <c:showPercent val="0"/>
                    <c:showBubbleSize val="0"/>
                    <c:extLst>
                      <c:ext uri="{CE6537A1-D6FC-4f65-9D91-7224C49458BB}"/>
                      <c:ext xmlns:c16="http://schemas.microsoft.com/office/drawing/2014/chart" uri="{C3380CC4-5D6E-409C-BE32-E72D297353CC}">
                        <c16:uniqueId val="{00000002-DF74-47A8-AE80-BA596841DA4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og"/>
                  <c:dispRSqr val="0"/>
                  <c:dispEq val="1"/>
                  <c:trendlineLbl>
                    <c:layout>
                      <c:manualLayout>
                        <c:x val="1.8125170973346642E-2"/>
                        <c:y val="0.10356462484442966"/>
                      </c:manualLayout>
                    </c:layout>
                    <c:numFmt formatCode="#,##0.000000" sourceLinked="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rendlineLbl>
                </c:trendline>
                <c:xVal>
                  <c:numRef>
                    <c:extLst>
                      <c:ext uri="{02D57815-91ED-43cb-92C2-25804820EDAC}">
                        <c15:formulaRef>
                          <c15:sqref>Sheet1!$B$72:$B$96</c15:sqref>
                        </c15:formulaRef>
                      </c:ext>
                    </c:extLst>
                    <c:numCache>
                      <c:formatCode>General</c:formatCode>
                      <c:ptCount val="25"/>
                      <c:pt idx="0">
                        <c:v>1.9</c:v>
                      </c:pt>
                      <c:pt idx="1">
                        <c:v>4.2</c:v>
                      </c:pt>
                      <c:pt idx="2">
                        <c:v>4.8</c:v>
                      </c:pt>
                      <c:pt idx="3">
                        <c:v>5.4</c:v>
                      </c:pt>
                      <c:pt idx="4">
                        <c:v>6.7</c:v>
                      </c:pt>
                      <c:pt idx="5">
                        <c:v>8.1999999999999993</c:v>
                      </c:pt>
                      <c:pt idx="6">
                        <c:v>21</c:v>
                      </c:pt>
                      <c:pt idx="7">
                        <c:v>8.3000000000000007</c:v>
                      </c:pt>
                      <c:pt idx="8">
                        <c:v>9.8000000000000007</c:v>
                      </c:pt>
                      <c:pt idx="9">
                        <c:v>15</c:v>
                      </c:pt>
                      <c:pt idx="10">
                        <c:v>18</c:v>
                      </c:pt>
                      <c:pt idx="11">
                        <c:v>28</c:v>
                      </c:pt>
                      <c:pt idx="12">
                        <c:v>54</c:v>
                      </c:pt>
                      <c:pt idx="13">
                        <c:v>68</c:v>
                      </c:pt>
                      <c:pt idx="14">
                        <c:v>49</c:v>
                      </c:pt>
                      <c:pt idx="15">
                        <c:v>24</c:v>
                      </c:pt>
                      <c:pt idx="16">
                        <c:v>33</c:v>
                      </c:pt>
                      <c:pt idx="17">
                        <c:v>29</c:v>
                      </c:pt>
                      <c:pt idx="18">
                        <c:v>46</c:v>
                      </c:pt>
                      <c:pt idx="19">
                        <c:v>108</c:v>
                      </c:pt>
                      <c:pt idx="20">
                        <c:v>87</c:v>
                      </c:pt>
                      <c:pt idx="21">
                        <c:v>102</c:v>
                      </c:pt>
                      <c:pt idx="22">
                        <c:v>67</c:v>
                      </c:pt>
                      <c:pt idx="23">
                        <c:v>36</c:v>
                      </c:pt>
                      <c:pt idx="24">
                        <c:v>36</c:v>
                      </c:pt>
                    </c:numCache>
                  </c:numRef>
                </c:xVal>
                <c:yVal>
                  <c:numRef>
                    <c:extLst>
                      <c:ext uri="{02D57815-91ED-43cb-92C2-25804820EDAC}">
                        <c15:formulaRef>
                          <c15:sqref>Sheet1!$F$72:$F$96</c15:sqref>
                        </c15:formulaRef>
                      </c:ext>
                    </c:extLst>
                    <c:numCache>
                      <c:formatCode>General</c:formatCode>
                      <c:ptCount val="25"/>
                      <c:pt idx="0">
                        <c:v>0.10555555555555556</c:v>
                      </c:pt>
                      <c:pt idx="1">
                        <c:v>0.12352941176470589</c:v>
                      </c:pt>
                      <c:pt idx="2">
                        <c:v>0.3692307692307692</c:v>
                      </c:pt>
                      <c:pt idx="3">
                        <c:v>0.24545454545454548</c:v>
                      </c:pt>
                      <c:pt idx="4">
                        <c:v>0.20937500000000001</c:v>
                      </c:pt>
                      <c:pt idx="5">
                        <c:v>0.32799999999999996</c:v>
                      </c:pt>
                      <c:pt idx="6">
                        <c:v>1.05</c:v>
                      </c:pt>
                      <c:pt idx="7">
                        <c:v>0.46111111111111114</c:v>
                      </c:pt>
                      <c:pt idx="8">
                        <c:v>0.22272727272727275</c:v>
                      </c:pt>
                      <c:pt idx="9">
                        <c:v>0.68181818181818177</c:v>
                      </c:pt>
                      <c:pt idx="10">
                        <c:v>0.48648648648648651</c:v>
                      </c:pt>
                      <c:pt idx="11">
                        <c:v>0.33734939759036142</c:v>
                      </c:pt>
                      <c:pt idx="12">
                        <c:v>1.4210526315789473</c:v>
                      </c:pt>
                      <c:pt idx="13">
                        <c:v>1.36</c:v>
                      </c:pt>
                      <c:pt idx="14">
                        <c:v>0.81666666666666665</c:v>
                      </c:pt>
                      <c:pt idx="15">
                        <c:v>0.36923076923076925</c:v>
                      </c:pt>
                      <c:pt idx="16">
                        <c:v>0.6470588235294118</c:v>
                      </c:pt>
                      <c:pt idx="17">
                        <c:v>0.59183673469387754</c:v>
                      </c:pt>
                      <c:pt idx="18">
                        <c:v>1.069767441860465</c:v>
                      </c:pt>
                      <c:pt idx="19">
                        <c:v>1.2</c:v>
                      </c:pt>
                      <c:pt idx="20">
                        <c:v>1.4745762711864407</c:v>
                      </c:pt>
                      <c:pt idx="21">
                        <c:v>1.36</c:v>
                      </c:pt>
                      <c:pt idx="23">
                        <c:v>0.97297297297297303</c:v>
                      </c:pt>
                      <c:pt idx="24">
                        <c:v>0.94736842105263153</c:v>
                      </c:pt>
                    </c:numCache>
                  </c:numRef>
                </c:yVal>
                <c:smooth val="0"/>
                <c:extLst>
                  <c:ext xmlns:c16="http://schemas.microsoft.com/office/drawing/2014/chart" uri="{C3380CC4-5D6E-409C-BE32-E72D297353CC}">
                    <c16:uniqueId val="{00000004-DF74-47A8-AE80-BA596841DA46}"/>
                  </c:ext>
                </c:extLst>
              </c15:ser>
            </c15:filteredScatterSeries>
          </c:ext>
        </c:extLst>
      </c:scatterChart>
      <c:valAx>
        <c:axId val="1285927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Trip Distance (km)</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764064976"/>
        <c:crosses val="autoZero"/>
        <c:crossBetween val="midCat"/>
      </c:valAx>
      <c:valAx>
        <c:axId val="76406497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a:t>Average Speed (km/min)</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2859271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AF75D-600A-4454-B026-0304D369CF58}" type="datetimeFigureOut">
              <a:rPr lang="en-US" smtClean="0"/>
              <a:t>2/22/22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0B6CE0-4F9E-4508-88C7-1FF16C5E7504}" type="slidenum">
              <a:rPr lang="en-US" smtClean="0"/>
              <a:t>‹#›</a:t>
            </a:fld>
            <a:endParaRPr lang="en-US"/>
          </a:p>
        </p:txBody>
      </p:sp>
    </p:spTree>
    <p:extLst>
      <p:ext uri="{BB962C8B-B14F-4D97-AF65-F5344CB8AC3E}">
        <p14:creationId xmlns:p14="http://schemas.microsoft.com/office/powerpoint/2010/main" val="4021037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for joining this presentation. My name is Madhukar Mayakonda, and I will be talking about a top-down methodology for estimating global urban air mobility demand. </a:t>
            </a:r>
          </a:p>
        </p:txBody>
      </p:sp>
      <p:sp>
        <p:nvSpPr>
          <p:cNvPr id="4" name="Slide Number Placeholder 3"/>
          <p:cNvSpPr>
            <a:spLocks noGrp="1"/>
          </p:cNvSpPr>
          <p:nvPr>
            <p:ph type="sldNum" sz="quarter" idx="5"/>
          </p:nvPr>
        </p:nvSpPr>
        <p:spPr/>
        <p:txBody>
          <a:bodyPr/>
          <a:lstStyle/>
          <a:p>
            <a:fld id="{130B6CE0-4F9E-4508-88C7-1FF16C5E7504}" type="slidenum">
              <a:rPr lang="en-US" smtClean="0"/>
              <a:t>1</a:t>
            </a:fld>
            <a:endParaRPr lang="en-US"/>
          </a:p>
        </p:txBody>
      </p:sp>
    </p:spTree>
    <p:extLst>
      <p:ext uri="{BB962C8B-B14F-4D97-AF65-F5344CB8AC3E}">
        <p14:creationId xmlns:p14="http://schemas.microsoft.com/office/powerpoint/2010/main" val="3010237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getting into the WTP equation, we need to discuss the concept of operations which will drive the calculations for UAM costs and travel times. So first, we note that Urban Air Mobility is actually a multi-modal travel option, where a traveler must take some secondary mode of transport to arrive and depart from the origin and destination vertiports. </a:t>
            </a:r>
          </a:p>
          <a:p>
            <a:endParaRPr lang="en-US" dirty="0"/>
          </a:p>
          <a:p>
            <a:r>
              <a:rPr lang="en-US" dirty="0"/>
              <a:t>The spacing of the vertiports will be controlled by assuming a uniform grid-like distribution and fixing a vertiport density, D. Of course, in an ideal world, we would perform this type of analysis at the OD level, and more intelligently place the vertiports, but when talking about a large set of cities and trying to avoid analyzing each city’s special attributes, that is not possible.</a:t>
            </a:r>
          </a:p>
          <a:p>
            <a:endParaRPr lang="en-US" dirty="0"/>
          </a:p>
          <a:p>
            <a:r>
              <a:rPr lang="en-US" dirty="0"/>
              <a:t>By making this assumption, we may estimate the average distance to a vertiport as 2/3 the diagonal radius. Again since an OD level analysis is not being performed and we don’t know the locations of the ODs with respect to the vertiports, we take a conservative estimate for UAM trip distance as 2 times the average distance to a vertiport plus the nominal trip distance.</a:t>
            </a:r>
          </a:p>
          <a:p>
            <a:r>
              <a:rPr lang="en-US" dirty="0"/>
              <a:t> </a:t>
            </a:r>
          </a:p>
        </p:txBody>
      </p:sp>
      <p:sp>
        <p:nvSpPr>
          <p:cNvPr id="4" name="Slide Number Placeholder 3"/>
          <p:cNvSpPr>
            <a:spLocks noGrp="1"/>
          </p:cNvSpPr>
          <p:nvPr>
            <p:ph type="sldNum" sz="quarter" idx="5"/>
          </p:nvPr>
        </p:nvSpPr>
        <p:spPr/>
        <p:txBody>
          <a:bodyPr/>
          <a:lstStyle/>
          <a:p>
            <a:fld id="{130B6CE0-4F9E-4508-88C7-1FF16C5E7504}" type="slidenum">
              <a:rPr lang="en-US" smtClean="0"/>
              <a:t>10</a:t>
            </a:fld>
            <a:endParaRPr lang="en-US"/>
          </a:p>
        </p:txBody>
      </p:sp>
    </p:spTree>
    <p:extLst>
      <p:ext uri="{BB962C8B-B14F-4D97-AF65-F5344CB8AC3E}">
        <p14:creationId xmlns:p14="http://schemas.microsoft.com/office/powerpoint/2010/main" val="2806661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discuss each aspect of this willingness to pay function in detail. First, we take a look at estimating the cost of a UAM trip. The total cost is broken down as the cost for access and egress plus the cost of the flight. </a:t>
            </a:r>
          </a:p>
          <a:p>
            <a:endParaRPr lang="en-US" dirty="0"/>
          </a:p>
          <a:p>
            <a:r>
              <a:rPr lang="en-US" dirty="0"/>
              <a:t>For access and egress, we will assume a rideshare option is used to travel the average distance to a vertiport, as defined in the previous slide.</a:t>
            </a:r>
          </a:p>
          <a:p>
            <a:endParaRPr lang="en-US" dirty="0"/>
          </a:p>
          <a:p>
            <a:r>
              <a:rPr lang="en-US" dirty="0"/>
              <a:t>Estimating UAM flight cost however requires a detailed cost analysis and could be an entire effort on its own. Instead, we will look for guidance from existing studies and identify a selection of possible costs to evaluate. A survey of cost models finds costs ranging between about $4/km in the near term, down to less than half a dollar per km in the long term. </a:t>
            </a:r>
          </a:p>
          <a:p>
            <a:endParaRPr lang="en-US" dirty="0"/>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11</a:t>
            </a:fld>
            <a:endParaRPr lang="en-US"/>
          </a:p>
        </p:txBody>
      </p:sp>
    </p:spTree>
    <p:extLst>
      <p:ext uri="{BB962C8B-B14F-4D97-AF65-F5344CB8AC3E}">
        <p14:creationId xmlns:p14="http://schemas.microsoft.com/office/powerpoint/2010/main" val="3882403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Estimating the cost of alternate modes is fairly simple, we assume a cost per distance for personal vehicles, and a cost per trip for public transit.</a:t>
            </a:r>
          </a:p>
        </p:txBody>
      </p:sp>
      <p:sp>
        <p:nvSpPr>
          <p:cNvPr id="4" name="Slide Number Placeholder 3"/>
          <p:cNvSpPr>
            <a:spLocks noGrp="1"/>
          </p:cNvSpPr>
          <p:nvPr>
            <p:ph type="sldNum" sz="quarter" idx="5"/>
          </p:nvPr>
        </p:nvSpPr>
        <p:spPr/>
        <p:txBody>
          <a:bodyPr/>
          <a:lstStyle/>
          <a:p>
            <a:fld id="{130B6CE0-4F9E-4508-88C7-1FF16C5E7504}" type="slidenum">
              <a:rPr lang="en-US" smtClean="0"/>
              <a:t>12</a:t>
            </a:fld>
            <a:endParaRPr lang="en-US"/>
          </a:p>
        </p:txBody>
      </p:sp>
    </p:spTree>
    <p:extLst>
      <p:ext uri="{BB962C8B-B14F-4D97-AF65-F5344CB8AC3E}">
        <p14:creationId xmlns:p14="http://schemas.microsoft.com/office/powerpoint/2010/main" val="276468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of travel time savings is estimated as a function of traveler income and trip purpose. As expected, trips for business place a much higher value on time savings than personal trips. The US DOT provides guidance on valuation and suggests time savings for personal trips are valued between 35 and 60% of hourly rate earnings, while business trips are valued at 80 to 120% of hourly rate earnings. In the implementation, we have assumed an average value, but these trip purposes could be broken down further to better justify an assumption for the specific value of VTTS.</a:t>
            </a:r>
          </a:p>
        </p:txBody>
      </p:sp>
      <p:sp>
        <p:nvSpPr>
          <p:cNvPr id="4" name="Slide Number Placeholder 3"/>
          <p:cNvSpPr>
            <a:spLocks noGrp="1"/>
          </p:cNvSpPr>
          <p:nvPr>
            <p:ph type="sldNum" sz="quarter" idx="5"/>
          </p:nvPr>
        </p:nvSpPr>
        <p:spPr/>
        <p:txBody>
          <a:bodyPr/>
          <a:lstStyle/>
          <a:p>
            <a:fld id="{130B6CE0-4F9E-4508-88C7-1FF16C5E7504}" type="slidenum">
              <a:rPr lang="en-US" smtClean="0"/>
              <a:t>13</a:t>
            </a:fld>
            <a:endParaRPr lang="en-US"/>
          </a:p>
        </p:txBody>
      </p:sp>
    </p:spTree>
    <p:extLst>
      <p:ext uri="{BB962C8B-B14F-4D97-AF65-F5344CB8AC3E}">
        <p14:creationId xmlns:p14="http://schemas.microsoft.com/office/powerpoint/2010/main" val="335642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trip times for alternate modes of transport are generally dependent on the route taken and the time of day – whether it is during rush hour or not. As discussed previously, performing an OD level evaluation is not feasible, so we assume an average speed across all routes and times of day.</a:t>
            </a:r>
          </a:p>
          <a:p>
            <a:endParaRPr lang="en-US" dirty="0"/>
          </a:p>
          <a:p>
            <a:r>
              <a:rPr lang="en-US" dirty="0"/>
              <a:t>To earn some more fidelity, we may build a regression for average trip speed as a function of trip distance, since trips with longer distances will have higher average speeds and vice versa. This figure was generated by the team by sampling random points in Paris, France for passenger vehicles. </a:t>
            </a:r>
          </a:p>
        </p:txBody>
      </p:sp>
      <p:sp>
        <p:nvSpPr>
          <p:cNvPr id="4" name="Slide Number Placeholder 3"/>
          <p:cNvSpPr>
            <a:spLocks noGrp="1"/>
          </p:cNvSpPr>
          <p:nvPr>
            <p:ph type="sldNum" sz="quarter" idx="5"/>
          </p:nvPr>
        </p:nvSpPr>
        <p:spPr/>
        <p:txBody>
          <a:bodyPr/>
          <a:lstStyle/>
          <a:p>
            <a:fld id="{130B6CE0-4F9E-4508-88C7-1FF16C5E7504}" type="slidenum">
              <a:rPr lang="en-US" smtClean="0"/>
              <a:t>14</a:t>
            </a:fld>
            <a:endParaRPr lang="en-US"/>
          </a:p>
        </p:txBody>
      </p:sp>
    </p:spTree>
    <p:extLst>
      <p:ext uri="{BB962C8B-B14F-4D97-AF65-F5344CB8AC3E}">
        <p14:creationId xmlns:p14="http://schemas.microsoft.com/office/powerpoint/2010/main" val="255479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we have the time for the UAM trip, which has five major segments. </a:t>
            </a:r>
          </a:p>
          <a:p>
            <a:endParaRPr lang="en-US" dirty="0"/>
          </a:p>
          <a:p>
            <a:r>
              <a:rPr lang="en-US" dirty="0"/>
              <a:t>First, we have the time for the access trip, which as we stated before, will be through a road-based rideshare option. Here, the speed curve described earlier can be re-used.</a:t>
            </a:r>
          </a:p>
          <a:p>
            <a:endParaRPr lang="en-US" dirty="0"/>
          </a:p>
          <a:p>
            <a:r>
              <a:rPr lang="en-US" dirty="0"/>
              <a:t>The boarding time includes walking time within the vertiport, any potential ticket purchase times, wait times, boarding, and safety checks</a:t>
            </a:r>
          </a:p>
          <a:p>
            <a:endParaRPr lang="en-US" dirty="0"/>
          </a:p>
          <a:p>
            <a:r>
              <a:rPr lang="en-US" dirty="0"/>
              <a:t>Then the actual flight time estimation is simple, and following a constant cruise speed</a:t>
            </a:r>
          </a:p>
          <a:p>
            <a:endParaRPr lang="en-US" dirty="0"/>
          </a:p>
          <a:p>
            <a:r>
              <a:rPr lang="en-US" dirty="0"/>
              <a:t>Deboarding is much faster than boarding, and only considers  deboarding and walking or exiting</a:t>
            </a:r>
          </a:p>
          <a:p>
            <a:endParaRPr lang="en-US" dirty="0"/>
          </a:p>
          <a:p>
            <a:r>
              <a:rPr lang="en-US" dirty="0"/>
              <a:t>Lastly, egress time is the same as access time, a rideshare trip.</a:t>
            </a:r>
          </a:p>
        </p:txBody>
      </p:sp>
      <p:sp>
        <p:nvSpPr>
          <p:cNvPr id="4" name="Slide Number Placeholder 3"/>
          <p:cNvSpPr>
            <a:spLocks noGrp="1"/>
          </p:cNvSpPr>
          <p:nvPr>
            <p:ph type="sldNum" sz="quarter" idx="5"/>
          </p:nvPr>
        </p:nvSpPr>
        <p:spPr/>
        <p:txBody>
          <a:bodyPr/>
          <a:lstStyle/>
          <a:p>
            <a:fld id="{130B6CE0-4F9E-4508-88C7-1FF16C5E7504}" type="slidenum">
              <a:rPr lang="en-US" smtClean="0"/>
              <a:t>15</a:t>
            </a:fld>
            <a:endParaRPr lang="en-US"/>
          </a:p>
        </p:txBody>
      </p:sp>
    </p:spTree>
    <p:extLst>
      <p:ext uri="{BB962C8B-B14F-4D97-AF65-F5344CB8AC3E}">
        <p14:creationId xmlns:p14="http://schemas.microsoft.com/office/powerpoint/2010/main" val="1469249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gone over the WTP function. During implementation of the methodology, this function is evaluated across the entire space of trips, described by travel mode options, trip purposes, trip distances, and traveler income levels. The evaluation and comparison to the cost of a UAM trip will find the specific range of these variables which are viable for UAM travel</a:t>
            </a:r>
          </a:p>
          <a:p>
            <a:endParaRPr lang="en-US" dirty="0"/>
          </a:p>
          <a:p>
            <a:r>
              <a:rPr lang="en-US" dirty="0"/>
              <a:t>Then, the next challenge is to estimate the amount UAM traffic associated with this viable space of trips. </a:t>
            </a:r>
          </a:p>
        </p:txBody>
      </p:sp>
      <p:sp>
        <p:nvSpPr>
          <p:cNvPr id="4" name="Slide Number Placeholder 3"/>
          <p:cNvSpPr>
            <a:spLocks noGrp="1"/>
          </p:cNvSpPr>
          <p:nvPr>
            <p:ph type="sldNum" sz="quarter" idx="5"/>
          </p:nvPr>
        </p:nvSpPr>
        <p:spPr/>
        <p:txBody>
          <a:bodyPr/>
          <a:lstStyle/>
          <a:p>
            <a:fld id="{130B6CE0-4F9E-4508-88C7-1FF16C5E7504}" type="slidenum">
              <a:rPr lang="en-US" smtClean="0"/>
              <a:t>16</a:t>
            </a:fld>
            <a:endParaRPr lang="en-US"/>
          </a:p>
        </p:txBody>
      </p:sp>
    </p:spTree>
    <p:extLst>
      <p:ext uri="{BB962C8B-B14F-4D97-AF65-F5344CB8AC3E}">
        <p14:creationId xmlns:p14="http://schemas.microsoft.com/office/powerpoint/2010/main" val="83150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so, we make a crucial assumption: that the mode share, trip purpose, trip distance distribution, and traveler income distribution are all independent of each other. So for example, that means that a traveler earning $50k is just as likely to make a 10 km trip as another traveler earning $200k. By making this assumption, we can calculate the UAM PKM as a product of the percentage of trips each attribute represents.</a:t>
            </a:r>
          </a:p>
          <a:p>
            <a:endParaRPr lang="en-US" dirty="0"/>
          </a:p>
          <a:p>
            <a:r>
              <a:rPr lang="en-US" dirty="0"/>
              <a:t>So for example, suppose the WTP analysis found that a viable UAM trip is one which would normally be traveled using a personal vehicle for business purposes, across a trip distance between 20 and 40 km, where the traveler has an annual income between $140 and $150k. The percentage of traffic associated with the range of trip distance and income is found by taking the cumulative distribution function, as shown on a notional figure to the right. </a:t>
            </a:r>
          </a:p>
          <a:p>
            <a:endParaRPr lang="en-US" dirty="0"/>
          </a:p>
          <a:p>
            <a:r>
              <a:rPr lang="en-US" dirty="0"/>
              <a:t>So for a city which has 100 billion annual passenger kilometers traveled, we identify that roughly 100 million passenger kilometers would switch to using UAM. </a:t>
            </a:r>
          </a:p>
        </p:txBody>
      </p:sp>
      <p:sp>
        <p:nvSpPr>
          <p:cNvPr id="4" name="Slide Number Placeholder 3"/>
          <p:cNvSpPr>
            <a:spLocks noGrp="1"/>
          </p:cNvSpPr>
          <p:nvPr>
            <p:ph type="sldNum" sz="quarter" idx="5"/>
          </p:nvPr>
        </p:nvSpPr>
        <p:spPr/>
        <p:txBody>
          <a:bodyPr/>
          <a:lstStyle/>
          <a:p>
            <a:fld id="{130B6CE0-4F9E-4508-88C7-1FF16C5E7504}" type="slidenum">
              <a:rPr lang="en-US" smtClean="0"/>
              <a:t>17</a:t>
            </a:fld>
            <a:endParaRPr lang="en-US"/>
          </a:p>
        </p:txBody>
      </p:sp>
    </p:spTree>
    <p:extLst>
      <p:ext uri="{BB962C8B-B14F-4D97-AF65-F5344CB8AC3E}">
        <p14:creationId xmlns:p14="http://schemas.microsoft.com/office/powerpoint/2010/main" val="431060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then summarizes the developed methodology. We incorporated a willingness to pay analysis by estimating the value of travel time savings to find trips which are viable for UAM travel. Then we estimated the total traffic in terms of passenger kilometers traveled across each of these trips, which are described based on their travel mode, purpose, distance, and traveler income.</a:t>
            </a:r>
          </a:p>
          <a:p>
            <a:endParaRPr lang="en-US" dirty="0"/>
          </a:p>
          <a:p>
            <a:r>
              <a:rPr lang="en-US" dirty="0"/>
              <a:t> </a:t>
            </a:r>
          </a:p>
        </p:txBody>
      </p:sp>
      <p:sp>
        <p:nvSpPr>
          <p:cNvPr id="4" name="Slide Number Placeholder 3"/>
          <p:cNvSpPr>
            <a:spLocks noGrp="1"/>
          </p:cNvSpPr>
          <p:nvPr>
            <p:ph type="sldNum" sz="quarter" idx="5"/>
          </p:nvPr>
        </p:nvSpPr>
        <p:spPr/>
        <p:txBody>
          <a:bodyPr/>
          <a:lstStyle/>
          <a:p>
            <a:fld id="{130B6CE0-4F9E-4508-88C7-1FF16C5E7504}" type="slidenum">
              <a:rPr lang="en-US" smtClean="0"/>
              <a:t>18</a:t>
            </a:fld>
            <a:endParaRPr lang="en-US"/>
          </a:p>
        </p:txBody>
      </p:sp>
    </p:spTree>
    <p:extLst>
      <p:ext uri="{BB962C8B-B14F-4D97-AF65-F5344CB8AC3E}">
        <p14:creationId xmlns:p14="http://schemas.microsoft.com/office/powerpoint/2010/main" val="3549738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present a sample implementation across a selection of 31 cities for the year 2035. This implementation is intended to display the capability of the developed methodology, and to identify preliminary trends or relationships.</a:t>
            </a:r>
          </a:p>
        </p:txBody>
      </p:sp>
      <p:sp>
        <p:nvSpPr>
          <p:cNvPr id="4" name="Slide Number Placeholder 3"/>
          <p:cNvSpPr>
            <a:spLocks noGrp="1"/>
          </p:cNvSpPr>
          <p:nvPr>
            <p:ph type="sldNum" sz="quarter" idx="5"/>
          </p:nvPr>
        </p:nvSpPr>
        <p:spPr/>
        <p:txBody>
          <a:bodyPr/>
          <a:lstStyle/>
          <a:p>
            <a:fld id="{130B6CE0-4F9E-4508-88C7-1FF16C5E7504}" type="slidenum">
              <a:rPr lang="en-US" smtClean="0"/>
              <a:t>19</a:t>
            </a:fld>
            <a:endParaRPr lang="en-US"/>
          </a:p>
        </p:txBody>
      </p:sp>
    </p:spTree>
    <p:extLst>
      <p:ext uri="{BB962C8B-B14F-4D97-AF65-F5344CB8AC3E}">
        <p14:creationId xmlns:p14="http://schemas.microsoft.com/office/powerpoint/2010/main" val="3527568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part of the EU’s Clean Sky 2 joint undertaking, and funding has been made possible through the Horizon 2020 grant.</a:t>
            </a:r>
          </a:p>
        </p:txBody>
      </p:sp>
      <p:sp>
        <p:nvSpPr>
          <p:cNvPr id="4" name="Slide Number Placeholder 3"/>
          <p:cNvSpPr>
            <a:spLocks noGrp="1"/>
          </p:cNvSpPr>
          <p:nvPr>
            <p:ph type="sldNum" sz="quarter" idx="5"/>
          </p:nvPr>
        </p:nvSpPr>
        <p:spPr/>
        <p:txBody>
          <a:bodyPr/>
          <a:lstStyle/>
          <a:p>
            <a:fld id="{130B6CE0-4F9E-4508-88C7-1FF16C5E7504}" type="slidenum">
              <a:rPr lang="en-US" smtClean="0"/>
              <a:t>2</a:t>
            </a:fld>
            <a:endParaRPr lang="en-US"/>
          </a:p>
        </p:txBody>
      </p:sp>
    </p:spTree>
    <p:extLst>
      <p:ext uri="{BB962C8B-B14F-4D97-AF65-F5344CB8AC3E}">
        <p14:creationId xmlns:p14="http://schemas.microsoft.com/office/powerpoint/2010/main" val="2955720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which are based on a number of assumptions not discussed in this presentation, show strong market demand across a range of UAM ticket costs and vertiport densities. The share of total traffic addressed by UAM ranges from about a tenth of a percent up to 8.5 percent. The sudden increase in demand between $0.30/km and $0.60/km is likely due to UAM trip costs becoming cheaper than operating personal vehicles, which was about $0.36/km in the US. Since that price point likely won’t be achieved by 2035, the more realistic upper limit is likely between 2.5-3% of all ground transport. </a:t>
            </a:r>
          </a:p>
          <a:p>
            <a:endParaRPr lang="en-US" dirty="0"/>
          </a:p>
          <a:p>
            <a:r>
              <a:rPr lang="en-US" dirty="0"/>
              <a:t>The equivalent ‘realistic’ upper limit observed for passenger trips is around 2.5 billion, and 450-500 flight hours. For reference, the demand estimates provided in the market reports discussed during the beginning of this presentation generally lie between $1.20/km and $0.90/km.  </a:t>
            </a:r>
          </a:p>
        </p:txBody>
      </p:sp>
      <p:sp>
        <p:nvSpPr>
          <p:cNvPr id="4" name="Slide Number Placeholder 3"/>
          <p:cNvSpPr>
            <a:spLocks noGrp="1"/>
          </p:cNvSpPr>
          <p:nvPr>
            <p:ph type="sldNum" sz="quarter" idx="5"/>
          </p:nvPr>
        </p:nvSpPr>
        <p:spPr/>
        <p:txBody>
          <a:bodyPr/>
          <a:lstStyle/>
          <a:p>
            <a:fld id="{130B6CE0-4F9E-4508-88C7-1FF16C5E7504}" type="slidenum">
              <a:rPr lang="en-US" smtClean="0"/>
              <a:t>20</a:t>
            </a:fld>
            <a:endParaRPr lang="en-US"/>
          </a:p>
        </p:txBody>
      </p:sp>
    </p:spTree>
    <p:extLst>
      <p:ext uri="{BB962C8B-B14F-4D97-AF65-F5344CB8AC3E}">
        <p14:creationId xmlns:p14="http://schemas.microsoft.com/office/powerpoint/2010/main" val="3243619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observing this data in a graphical format, we are also able to notice that passenger demand increases exponentially, or faster than exponential as the ticket cost decreases. The faster and exponential trend occurs at $0.30/km, as expected.  </a:t>
            </a:r>
          </a:p>
        </p:txBody>
      </p:sp>
      <p:sp>
        <p:nvSpPr>
          <p:cNvPr id="4" name="Slide Number Placeholder 3"/>
          <p:cNvSpPr>
            <a:spLocks noGrp="1"/>
          </p:cNvSpPr>
          <p:nvPr>
            <p:ph type="sldNum" sz="quarter" idx="5"/>
          </p:nvPr>
        </p:nvSpPr>
        <p:spPr/>
        <p:txBody>
          <a:bodyPr/>
          <a:lstStyle/>
          <a:p>
            <a:fld id="{130B6CE0-4F9E-4508-88C7-1FF16C5E7504}" type="slidenum">
              <a:rPr lang="en-US" smtClean="0"/>
              <a:t>21</a:t>
            </a:fld>
            <a:endParaRPr lang="en-US"/>
          </a:p>
        </p:txBody>
      </p:sp>
    </p:spTree>
    <p:extLst>
      <p:ext uri="{BB962C8B-B14F-4D97-AF65-F5344CB8AC3E}">
        <p14:creationId xmlns:p14="http://schemas.microsoft.com/office/powerpoint/2010/main" val="1391017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find strong market demand exists for a range of UAM ticket costs and vertiport densities, ranging from 70 million annual pax trips globally up to 6.3 billion pax trips across the costs evaluated.</a:t>
            </a:r>
          </a:p>
          <a:p>
            <a:endParaRPr lang="en-US" dirty="0"/>
          </a:p>
          <a:p>
            <a:r>
              <a:rPr lang="en-US" dirty="0"/>
              <a:t>Demand expands exponentially with decreases in ticket cost and area/vertiport</a:t>
            </a:r>
          </a:p>
          <a:p>
            <a:endParaRPr lang="en-US" dirty="0"/>
          </a:p>
          <a:p>
            <a:r>
              <a:rPr lang="en-US" dirty="0"/>
              <a:t>Manufacturers may leverage these results to identify and plan for an optimal production rate</a:t>
            </a:r>
          </a:p>
          <a:p>
            <a:endParaRPr lang="en-US" dirty="0"/>
          </a:p>
          <a:p>
            <a:r>
              <a:rPr lang="en-US" dirty="0"/>
              <a:t>City planners may seek to couple this information with a supply side analysis to see how much demand can physically be met, and create plans for infrastructure development</a:t>
            </a:r>
          </a:p>
          <a:p>
            <a:endParaRPr lang="en-US" dirty="0"/>
          </a:p>
          <a:p>
            <a:r>
              <a:rPr lang="en-US" dirty="0"/>
              <a:t>By 2035, air traffic management systems in cities should have the capability to handle tens of thousands of passengers per day</a:t>
            </a:r>
          </a:p>
          <a:p>
            <a:endParaRPr lang="en-US" dirty="0"/>
          </a:p>
          <a:p>
            <a:r>
              <a:rPr lang="en-US" dirty="0"/>
              <a:t>Regulators must move quickly to outline vehicle certifications and flying regulations to enable manufacturers and cities to begin developing these capabilities</a:t>
            </a:r>
          </a:p>
        </p:txBody>
      </p:sp>
      <p:sp>
        <p:nvSpPr>
          <p:cNvPr id="4" name="Slide Number Placeholder 3"/>
          <p:cNvSpPr>
            <a:spLocks noGrp="1"/>
          </p:cNvSpPr>
          <p:nvPr>
            <p:ph type="sldNum" sz="quarter" idx="5"/>
          </p:nvPr>
        </p:nvSpPr>
        <p:spPr/>
        <p:txBody>
          <a:bodyPr/>
          <a:lstStyle/>
          <a:p>
            <a:fld id="{130B6CE0-4F9E-4508-88C7-1FF16C5E7504}" type="slidenum">
              <a:rPr lang="en-US" smtClean="0"/>
              <a:t>22</a:t>
            </a:fld>
            <a:endParaRPr lang="en-US"/>
          </a:p>
        </p:txBody>
      </p:sp>
    </p:spTree>
    <p:extLst>
      <p:ext uri="{BB962C8B-B14F-4D97-AF65-F5344CB8AC3E}">
        <p14:creationId xmlns:p14="http://schemas.microsoft.com/office/powerpoint/2010/main" val="3596462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tuning in. The other authors and I would also like to thank these individuals for their highly valuable contributions towards the success of this project.</a:t>
            </a:r>
          </a:p>
        </p:txBody>
      </p:sp>
      <p:sp>
        <p:nvSpPr>
          <p:cNvPr id="4" name="Slide Number Placeholder 3"/>
          <p:cNvSpPr>
            <a:spLocks noGrp="1"/>
          </p:cNvSpPr>
          <p:nvPr>
            <p:ph type="sldNum" sz="quarter" idx="5"/>
          </p:nvPr>
        </p:nvSpPr>
        <p:spPr/>
        <p:txBody>
          <a:bodyPr/>
          <a:lstStyle/>
          <a:p>
            <a:fld id="{130B6CE0-4F9E-4508-88C7-1FF16C5E7504}" type="slidenum">
              <a:rPr lang="en-US" smtClean="0"/>
              <a:t>23</a:t>
            </a:fld>
            <a:endParaRPr lang="en-US"/>
          </a:p>
        </p:txBody>
      </p:sp>
    </p:spTree>
    <p:extLst>
      <p:ext uri="{BB962C8B-B14F-4D97-AF65-F5344CB8AC3E}">
        <p14:creationId xmlns:p14="http://schemas.microsoft.com/office/powerpoint/2010/main" val="174182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there any questions?</a:t>
            </a:r>
          </a:p>
        </p:txBody>
      </p:sp>
      <p:sp>
        <p:nvSpPr>
          <p:cNvPr id="4" name="Slide Number Placeholder 3"/>
          <p:cNvSpPr>
            <a:spLocks noGrp="1"/>
          </p:cNvSpPr>
          <p:nvPr>
            <p:ph type="sldNum" sz="quarter" idx="5"/>
          </p:nvPr>
        </p:nvSpPr>
        <p:spPr/>
        <p:txBody>
          <a:bodyPr/>
          <a:lstStyle/>
          <a:p>
            <a:fld id="{130B6CE0-4F9E-4508-88C7-1FF16C5E7504}" type="slidenum">
              <a:rPr lang="en-US" smtClean="0"/>
              <a:t>24</a:t>
            </a:fld>
            <a:endParaRPr lang="en-US"/>
          </a:p>
        </p:txBody>
      </p:sp>
    </p:spTree>
    <p:extLst>
      <p:ext uri="{BB962C8B-B14F-4D97-AF65-F5344CB8AC3E}">
        <p14:creationId xmlns:p14="http://schemas.microsoft.com/office/powerpoint/2010/main" val="2691742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I’ll be talking about urban air mobility, which for this presentation is defined as an air transportation system for people, operating above populated areas. The research objective of this project is to develop a methodology which is capable of generating demand estimates for a set of any cities across the globe. The challenge here will be creating a methodology which can consider the many different attributes of each city to generate an estimation.</a:t>
            </a:r>
          </a:p>
        </p:txBody>
      </p:sp>
      <p:sp>
        <p:nvSpPr>
          <p:cNvPr id="4" name="Slide Number Placeholder 3"/>
          <p:cNvSpPr>
            <a:spLocks noGrp="1"/>
          </p:cNvSpPr>
          <p:nvPr>
            <p:ph type="sldNum" sz="quarter" idx="5"/>
          </p:nvPr>
        </p:nvSpPr>
        <p:spPr/>
        <p:txBody>
          <a:bodyPr/>
          <a:lstStyle/>
          <a:p>
            <a:fld id="{130B6CE0-4F9E-4508-88C7-1FF16C5E7504}" type="slidenum">
              <a:rPr lang="en-US" smtClean="0"/>
              <a:t>3</a:t>
            </a:fld>
            <a:endParaRPr lang="en-US"/>
          </a:p>
        </p:txBody>
      </p:sp>
    </p:spTree>
    <p:extLst>
      <p:ext uri="{BB962C8B-B14F-4D97-AF65-F5344CB8AC3E}">
        <p14:creationId xmlns:p14="http://schemas.microsoft.com/office/powerpoint/2010/main" val="72901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Urban air mobility concepts have a business case generated from high levels of roadway congestion in major cities around the world. This figure shows the congestion level, or percentage of extra time spent on a trip due to traffic. Travelers in each of the top 10 most congested cities spent more than 50% extra time on roadways. In the US, roadway congestion cost commuters and companies an estimated $166 billion from just wasted time and fuel.</a:t>
            </a:r>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4</a:t>
            </a:fld>
            <a:endParaRPr lang="en-US"/>
          </a:p>
        </p:txBody>
      </p:sp>
    </p:spTree>
    <p:extLst>
      <p:ext uri="{BB962C8B-B14F-4D97-AF65-F5344CB8AC3E}">
        <p14:creationId xmlns:p14="http://schemas.microsoft.com/office/powerpoint/2010/main" val="89171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far, over 70 manufacturers worldwide have begun working on UAM concepts, including like Boeing and Airbus. A variety of trade-offs have been considered, and different concepts are optimized for different use cases. At the high level, the primarily differ in passenger capacity, cruise speeds, and range.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5</a:t>
            </a:fld>
            <a:endParaRPr lang="en-US"/>
          </a:p>
        </p:txBody>
      </p:sp>
    </p:spTree>
    <p:extLst>
      <p:ext uri="{BB962C8B-B14F-4D97-AF65-F5344CB8AC3E}">
        <p14:creationId xmlns:p14="http://schemas.microsoft.com/office/powerpoint/2010/main" val="2418728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for these concepts to be realized, a number of barriers need to be overcome. First, we have a set of barriers relating to regulations and creating an air traffic management system. Then there are barriers related to technology and infrastructure. And there exist some societal concerns as well with respect to noise and safety. In order to make progress towards each of these barriers, stakeholders need to develop an understanding of the demand for UAM trips.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r>
              <a:rPr lang="en-US" dirty="0"/>
              <a:t>For example, air traffic management, communications infrastructure, vertiport infrastructure, and noise considerations all need to know how many flights to expect per day. </a:t>
            </a:r>
          </a:p>
          <a:p>
            <a:r>
              <a:rPr lang="en-US" dirty="0"/>
              <a:t>For the development of environmental restrictions, the total volume of emissions needs to be understood. </a:t>
            </a:r>
          </a:p>
          <a:p>
            <a:r>
              <a:rPr lang="en-US" dirty="0"/>
              <a:t>And for developing technologies and supply chains, expected fleet sizes and levels of utilization need to be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6</a:t>
            </a:fld>
            <a:endParaRPr lang="en-US"/>
          </a:p>
        </p:txBody>
      </p:sp>
    </p:spTree>
    <p:extLst>
      <p:ext uri="{BB962C8B-B14F-4D97-AF65-F5344CB8AC3E}">
        <p14:creationId xmlns:p14="http://schemas.microsoft.com/office/powerpoint/2010/main" val="958156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market studies which we can look to for context, but they don’t seem to provide the complete picture. These four market studies conducted by various consulting companies have come up with demand estimates across a few different metrics – passenger trips, fleet size, and flight hours. </a:t>
            </a:r>
          </a:p>
          <a:p>
            <a:endParaRPr lang="en-US" dirty="0"/>
          </a:p>
          <a:p>
            <a:r>
              <a:rPr lang="en-US" dirty="0"/>
              <a:t>The reports don’t provide demand estimates across every metric, so we made some assumptions to make better comparisons. Besides the outlier, KPMG, most of the reports suggest a few hundred million passenger trips, 10-30 thousand aircraft, and 10-40 million flight hours. All except KPMG are for the 2035 timeframe, and regard a global level set of cities. Unfortunately, none of these studies provide details regarding the methodology or assumptions used to generate these estimates. </a:t>
            </a:r>
          </a:p>
          <a:p>
            <a:endParaRPr lang="en-US" dirty="0"/>
          </a:p>
          <a:p>
            <a:r>
              <a:rPr lang="en-US" dirty="0"/>
              <a:t>Two separate market reports sponsored by NASA do give insight into their methodologies, data sources, and assumptions, however are limited in scope to the US; the approaches taken can’t be feasibly adopted to the global scale. </a:t>
            </a:r>
          </a:p>
          <a:p>
            <a:endParaRPr lang="en-US" dirty="0"/>
          </a:p>
          <a:p>
            <a:r>
              <a:rPr lang="en-US" dirty="0"/>
              <a:t>So in general, there is limited available literature regarding global UAM demand estimation methodologies, which is the gap this study will hope to make contributions towards.</a:t>
            </a:r>
          </a:p>
        </p:txBody>
      </p:sp>
      <p:sp>
        <p:nvSpPr>
          <p:cNvPr id="4" name="Slide Number Placeholder 3"/>
          <p:cNvSpPr>
            <a:spLocks noGrp="1"/>
          </p:cNvSpPr>
          <p:nvPr>
            <p:ph type="sldNum" sz="quarter" idx="5"/>
          </p:nvPr>
        </p:nvSpPr>
        <p:spPr/>
        <p:txBody>
          <a:bodyPr/>
          <a:lstStyle/>
          <a:p>
            <a:fld id="{130B6CE0-4F9E-4508-88C7-1FF16C5E7504}" type="slidenum">
              <a:rPr lang="en-US" smtClean="0"/>
              <a:t>7</a:t>
            </a:fld>
            <a:endParaRPr lang="en-US"/>
          </a:p>
        </p:txBody>
      </p:sp>
    </p:spTree>
    <p:extLst>
      <p:ext uri="{BB962C8B-B14F-4D97-AF65-F5344CB8AC3E}">
        <p14:creationId xmlns:p14="http://schemas.microsoft.com/office/powerpoint/2010/main" val="1911154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try to understand how to estimate UAM demand, we should first look at the market which UAM will play a part in. Based on concepts under development, it is clear that UAM will likely serve intra and intercity regions, while competing with traditional ground transportation modes such as personal vehicles and public transport. </a:t>
            </a:r>
          </a:p>
          <a:p>
            <a:endParaRPr lang="en-US" dirty="0"/>
          </a:p>
          <a:p>
            <a:r>
              <a:rPr lang="en-US" dirty="0"/>
              <a:t>So, we can estimate UAM traffic to be a portion of the total traffic generated by travelers, which leads to this general top-down approach.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have been lots of studies in the field of traffic forecasting, specifically aimed at enabling city planning organizations to intelligently plan for new infrastructure developments. One of the most commonly used model traffic forecasting models is the 4-step transportation model. Unfortunately, this process is depends on having access to high quality datasets for each region under study, and has high computational expense when considering a global set of cities. In the case of urban air mobility where no historical data exists, many traditional models won’t be sufficient.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we need to find an approach which considers the inherent benefits of UAM, without the need for traveler behavior data.</a:t>
            </a:r>
          </a:p>
        </p:txBody>
      </p:sp>
      <p:sp>
        <p:nvSpPr>
          <p:cNvPr id="4" name="Slide Number Placeholder 3"/>
          <p:cNvSpPr>
            <a:spLocks noGrp="1"/>
          </p:cNvSpPr>
          <p:nvPr>
            <p:ph type="sldNum" sz="quarter" idx="5"/>
          </p:nvPr>
        </p:nvSpPr>
        <p:spPr/>
        <p:txBody>
          <a:bodyPr/>
          <a:lstStyle/>
          <a:p>
            <a:fld id="{130B6CE0-4F9E-4508-88C7-1FF16C5E7504}" type="slidenum">
              <a:rPr lang="en-US" smtClean="0"/>
              <a:t>8</a:t>
            </a:fld>
            <a:endParaRPr lang="en-US"/>
          </a:p>
        </p:txBody>
      </p:sp>
    </p:spTree>
    <p:extLst>
      <p:ext uri="{BB962C8B-B14F-4D97-AF65-F5344CB8AC3E}">
        <p14:creationId xmlns:p14="http://schemas.microsoft.com/office/powerpoint/2010/main" val="46985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a value of travel time savings approach. The equation shown here estimates the willingness to pay of travelers for a trip using Urban Air Mobility when compared to some alternate mode of travel. The willingness to pay is estimated as the sum of the cost of a traditional mode of transport, and the value a traveler would place on the time saved through a UAM trip. </a:t>
            </a:r>
          </a:p>
          <a:p>
            <a:endParaRPr lang="en-US" dirty="0"/>
          </a:p>
          <a:p>
            <a:r>
              <a:rPr lang="en-US" dirty="0"/>
              <a:t>This approach has been implemented in past UAM studies for local areas, so there is promise that it can be expanded to consider a global set of cities without the need for high data requirements. Therefore, we chose to develop a demand estimation methodology with this choice model.</a:t>
            </a:r>
          </a:p>
          <a:p>
            <a:endParaRPr lang="en-US" dirty="0"/>
          </a:p>
        </p:txBody>
      </p:sp>
      <p:sp>
        <p:nvSpPr>
          <p:cNvPr id="4" name="Slide Number Placeholder 3"/>
          <p:cNvSpPr>
            <a:spLocks noGrp="1"/>
          </p:cNvSpPr>
          <p:nvPr>
            <p:ph type="sldNum" sz="quarter" idx="5"/>
          </p:nvPr>
        </p:nvSpPr>
        <p:spPr/>
        <p:txBody>
          <a:bodyPr/>
          <a:lstStyle/>
          <a:p>
            <a:fld id="{130B6CE0-4F9E-4508-88C7-1FF16C5E7504}" type="slidenum">
              <a:rPr lang="en-US" smtClean="0"/>
              <a:t>9</a:t>
            </a:fld>
            <a:endParaRPr lang="en-US"/>
          </a:p>
        </p:txBody>
      </p:sp>
    </p:spTree>
    <p:extLst>
      <p:ext uri="{BB962C8B-B14F-4D97-AF65-F5344CB8AC3E}">
        <p14:creationId xmlns:p14="http://schemas.microsoft.com/office/powerpoint/2010/main" val="310616212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SDL@GTL Modern">
    <p:spTree>
      <p:nvGrpSpPr>
        <p:cNvPr id="1" name=""/>
        <p:cNvGrpSpPr/>
        <p:nvPr/>
      </p:nvGrpSpPr>
      <p:grpSpPr>
        <a:xfrm>
          <a:off x="0" y="0"/>
          <a:ext cx="0" cy="0"/>
          <a:chOff x="0" y="0"/>
          <a:chExt cx="0" cy="0"/>
        </a:xfrm>
      </p:grpSpPr>
      <p:sp>
        <p:nvSpPr>
          <p:cNvPr id="53" name="Rectangle 52"/>
          <p:cNvSpPr/>
          <p:nvPr/>
        </p:nvSpPr>
        <p:spPr>
          <a:xfrm>
            <a:off x="0" y="4443556"/>
            <a:ext cx="10556473" cy="239997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9902"/>
          <a:stretch/>
        </p:blipFill>
        <p:spPr bwMode="auto">
          <a:xfrm>
            <a:off x="0" y="-2083"/>
            <a:ext cx="12192000" cy="686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Freeform 56"/>
          <p:cNvSpPr/>
          <p:nvPr/>
        </p:nvSpPr>
        <p:spPr>
          <a:xfrm>
            <a:off x="2649895" y="5078266"/>
            <a:ext cx="7898099" cy="1726137"/>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8619 h 1251794"/>
              <a:gd name="connsiteX1" fmla="*/ 1735724 w 1739208"/>
              <a:gd name="connsiteY1" fmla="*/ 1251794 h 1251794"/>
              <a:gd name="connsiteX2" fmla="*/ 1739072 w 1739208"/>
              <a:gd name="connsiteY2" fmla="*/ 4019 h 1251794"/>
              <a:gd name="connsiteX3" fmla="*/ 0 w 1739208"/>
              <a:gd name="connsiteY3" fmla="*/ 1248619 h 1251794"/>
              <a:gd name="connsiteX0" fmla="*/ 0 w 1546856"/>
              <a:gd name="connsiteY0" fmla="*/ 1248619 h 1251794"/>
              <a:gd name="connsiteX1" fmla="*/ 1543372 w 1546856"/>
              <a:gd name="connsiteY1" fmla="*/ 1251794 h 1251794"/>
              <a:gd name="connsiteX2" fmla="*/ 1546720 w 1546856"/>
              <a:gd name="connsiteY2" fmla="*/ 4019 h 1251794"/>
              <a:gd name="connsiteX3" fmla="*/ 0 w 1546856"/>
              <a:gd name="connsiteY3" fmla="*/ 1248619 h 1251794"/>
              <a:gd name="connsiteX0" fmla="*/ 0 w 1449600"/>
              <a:gd name="connsiteY0" fmla="*/ 1248619 h 1251794"/>
              <a:gd name="connsiteX1" fmla="*/ 1446116 w 1449600"/>
              <a:gd name="connsiteY1" fmla="*/ 1251794 h 1251794"/>
              <a:gd name="connsiteX2" fmla="*/ 1449464 w 1449600"/>
              <a:gd name="connsiteY2" fmla="*/ 4019 h 1251794"/>
              <a:gd name="connsiteX3" fmla="*/ 0 w 1449600"/>
              <a:gd name="connsiteY3" fmla="*/ 1248619 h 1251794"/>
              <a:gd name="connsiteX0" fmla="*/ 0 w 1456084"/>
              <a:gd name="connsiteY0" fmla="*/ 1257028 h 1257029"/>
              <a:gd name="connsiteX1" fmla="*/ 1452600 w 1456084"/>
              <a:gd name="connsiteY1" fmla="*/ 1251765 h 1257029"/>
              <a:gd name="connsiteX2" fmla="*/ 1455948 w 1456084"/>
              <a:gd name="connsiteY2" fmla="*/ 3990 h 1257029"/>
              <a:gd name="connsiteX3" fmla="*/ 0 w 1456084"/>
              <a:gd name="connsiteY3" fmla="*/ 1257028 h 1257029"/>
            </a:gdLst>
            <a:ahLst/>
            <a:cxnLst>
              <a:cxn ang="0">
                <a:pos x="connsiteX0" y="connsiteY0"/>
              </a:cxn>
              <a:cxn ang="0">
                <a:pos x="connsiteX1" y="connsiteY1"/>
              </a:cxn>
              <a:cxn ang="0">
                <a:pos x="connsiteX2" y="connsiteY2"/>
              </a:cxn>
              <a:cxn ang="0">
                <a:pos x="connsiteX3" y="connsiteY3"/>
              </a:cxn>
            </a:cxnLst>
            <a:rect l="l" t="t" r="r" b="b"/>
            <a:pathLst>
              <a:path w="1456084" h="1257029">
                <a:moveTo>
                  <a:pt x="0" y="1257028"/>
                </a:moveTo>
                <a:lnTo>
                  <a:pt x="1452600" y="1251765"/>
                </a:lnTo>
                <a:cubicBezTo>
                  <a:pt x="1451542" y="835840"/>
                  <a:pt x="1457006" y="419915"/>
                  <a:pt x="1455948" y="3990"/>
                </a:cubicBezTo>
                <a:cubicBezTo>
                  <a:pt x="660893" y="-73638"/>
                  <a:pt x="1019724" y="1004420"/>
                  <a:pt x="0" y="1257028"/>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dist="38100" dir="13500000" sx="116000" sy="116000" algn="br" rotWithShape="0">
              <a:srgbClr val="4F81BD">
                <a:alpha val="9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58" name="Freeform 57"/>
          <p:cNvSpPr/>
          <p:nvPr/>
        </p:nvSpPr>
        <p:spPr>
          <a:xfrm>
            <a:off x="5062222" y="4082903"/>
            <a:ext cx="5485774" cy="2714273"/>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Lst>
            <a:ahLst/>
            <a:cxnLst>
              <a:cxn ang="0">
                <a:pos x="connsiteX0" y="connsiteY0"/>
              </a:cxn>
              <a:cxn ang="0">
                <a:pos x="connsiteX1" y="connsiteY1"/>
              </a:cxn>
              <a:cxn ang="0">
                <a:pos x="connsiteX2" y="connsiteY2"/>
              </a:cxn>
              <a:cxn ang="0">
                <a:pos x="connsiteX3" y="connsiteY3"/>
              </a:cxn>
            </a:cxnLst>
            <a:rect l="l" t="t" r="r" b="b"/>
            <a:pathLst>
              <a:path w="1739208" h="1247775">
                <a:moveTo>
                  <a:pt x="0" y="1244600"/>
                </a:moveTo>
                <a:lnTo>
                  <a:pt x="1735724" y="1247775"/>
                </a:lnTo>
                <a:cubicBezTo>
                  <a:pt x="1734666" y="831850"/>
                  <a:pt x="1740130" y="415925"/>
                  <a:pt x="1739072" y="0"/>
                </a:cubicBezTo>
                <a:cubicBezTo>
                  <a:pt x="870180" y="160867"/>
                  <a:pt x="408517" y="597958"/>
                  <a:pt x="0" y="1244600"/>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blurRad="393700" dist="38100" dir="13500000" sx="116000" sy="116000" algn="br" rotWithShape="0">
              <a:sysClr val="windowText" lastClr="000000">
                <a:alpha val="96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59" name="Freeform 58"/>
          <p:cNvSpPr/>
          <p:nvPr/>
        </p:nvSpPr>
        <p:spPr>
          <a:xfrm>
            <a:off x="3784981" y="3098391"/>
            <a:ext cx="8430344" cy="3764274"/>
          </a:xfrm>
          <a:custGeom>
            <a:avLst/>
            <a:gdLst>
              <a:gd name="connsiteX0" fmla="*/ 38100 w 1727200"/>
              <a:gd name="connsiteY0" fmla="*/ 1206500 h 1244600"/>
              <a:gd name="connsiteX1" fmla="*/ 1727200 w 1727200"/>
              <a:gd name="connsiteY1" fmla="*/ 1193800 h 1244600"/>
              <a:gd name="connsiteX2" fmla="*/ 1727200 w 1727200"/>
              <a:gd name="connsiteY2" fmla="*/ 0 h 1244600"/>
              <a:gd name="connsiteX3" fmla="*/ 0 w 1727200"/>
              <a:gd name="connsiteY3" fmla="*/ 1244600 h 1244600"/>
              <a:gd name="connsiteX4" fmla="*/ 38100 w 1727200"/>
              <a:gd name="connsiteY4" fmla="*/ 1206500 h 1244600"/>
              <a:gd name="connsiteX0" fmla="*/ 0 w 1727200"/>
              <a:gd name="connsiteY0" fmla="*/ 1244600 h 1244600"/>
              <a:gd name="connsiteX1" fmla="*/ 1727200 w 1727200"/>
              <a:gd name="connsiteY1" fmla="*/ 1193800 h 1244600"/>
              <a:gd name="connsiteX2" fmla="*/ 1727200 w 1727200"/>
              <a:gd name="connsiteY2" fmla="*/ 0 h 1244600"/>
              <a:gd name="connsiteX3" fmla="*/ 0 w 1727200"/>
              <a:gd name="connsiteY3" fmla="*/ 1244600 h 1244600"/>
              <a:gd name="connsiteX0" fmla="*/ 0 w 1743075"/>
              <a:gd name="connsiteY0" fmla="*/ 1244600 h 1247775"/>
              <a:gd name="connsiteX1" fmla="*/ 1743075 w 1743075"/>
              <a:gd name="connsiteY1" fmla="*/ 1247775 h 1247775"/>
              <a:gd name="connsiteX2" fmla="*/ 1727200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43075 w 1743075"/>
              <a:gd name="connsiteY2" fmla="*/ 0 h 1247775"/>
              <a:gd name="connsiteX3" fmla="*/ 0 w 1743075"/>
              <a:gd name="connsiteY3" fmla="*/ 1244600 h 1247775"/>
              <a:gd name="connsiteX0" fmla="*/ 0 w 1743075"/>
              <a:gd name="connsiteY0" fmla="*/ 1244600 h 1247775"/>
              <a:gd name="connsiteX1" fmla="*/ 1743075 w 1743075"/>
              <a:gd name="connsiteY1" fmla="*/ 1247775 h 1247775"/>
              <a:gd name="connsiteX2" fmla="*/ 1730375 w 1743075"/>
              <a:gd name="connsiteY2" fmla="*/ 0 h 1247775"/>
              <a:gd name="connsiteX3" fmla="*/ 0 w 1743075"/>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3550"/>
              <a:gd name="connsiteY0" fmla="*/ 1244600 h 1247775"/>
              <a:gd name="connsiteX1" fmla="*/ 1733550 w 1733550"/>
              <a:gd name="connsiteY1" fmla="*/ 1247775 h 1247775"/>
              <a:gd name="connsiteX2" fmla="*/ 1730375 w 1733550"/>
              <a:gd name="connsiteY2" fmla="*/ 0 h 1247775"/>
              <a:gd name="connsiteX3" fmla="*/ 0 w 1733550"/>
              <a:gd name="connsiteY3" fmla="*/ 1244600 h 1247775"/>
              <a:gd name="connsiteX0" fmla="*/ 0 w 1739172"/>
              <a:gd name="connsiteY0" fmla="*/ 1244600 h 1247775"/>
              <a:gd name="connsiteX1" fmla="*/ 1733550 w 1739172"/>
              <a:gd name="connsiteY1" fmla="*/ 1247775 h 1247775"/>
              <a:gd name="connsiteX2" fmla="*/ 1739072 w 1739172"/>
              <a:gd name="connsiteY2" fmla="*/ 0 h 1247775"/>
              <a:gd name="connsiteX3" fmla="*/ 0 w 1739172"/>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 name="connsiteX0" fmla="*/ 0 w 1739208"/>
              <a:gd name="connsiteY0" fmla="*/ 1244600 h 1247775"/>
              <a:gd name="connsiteX1" fmla="*/ 1735724 w 1739208"/>
              <a:gd name="connsiteY1" fmla="*/ 1247775 h 1247775"/>
              <a:gd name="connsiteX2" fmla="*/ 1739072 w 1739208"/>
              <a:gd name="connsiteY2" fmla="*/ 0 h 1247775"/>
              <a:gd name="connsiteX3" fmla="*/ 0 w 1739208"/>
              <a:gd name="connsiteY3" fmla="*/ 1244600 h 1247775"/>
            </a:gdLst>
            <a:ahLst/>
            <a:cxnLst>
              <a:cxn ang="0">
                <a:pos x="connsiteX0" y="connsiteY0"/>
              </a:cxn>
              <a:cxn ang="0">
                <a:pos x="connsiteX1" y="connsiteY1"/>
              </a:cxn>
              <a:cxn ang="0">
                <a:pos x="connsiteX2" y="connsiteY2"/>
              </a:cxn>
              <a:cxn ang="0">
                <a:pos x="connsiteX3" y="connsiteY3"/>
              </a:cxn>
            </a:cxnLst>
            <a:rect l="l" t="t" r="r" b="b"/>
            <a:pathLst>
              <a:path w="1739208" h="1247775">
                <a:moveTo>
                  <a:pt x="0" y="1244600"/>
                </a:moveTo>
                <a:lnTo>
                  <a:pt x="1735724" y="1247775"/>
                </a:lnTo>
                <a:cubicBezTo>
                  <a:pt x="1734666" y="831850"/>
                  <a:pt x="1740130" y="415925"/>
                  <a:pt x="1739072" y="0"/>
                </a:cubicBezTo>
                <a:cubicBezTo>
                  <a:pt x="1169109" y="849639"/>
                  <a:pt x="408517" y="597958"/>
                  <a:pt x="0" y="1244600"/>
                </a:cubicBezTo>
                <a:close/>
              </a:path>
            </a:pathLst>
          </a:custGeom>
          <a:gradFill flip="none" rotWithShape="1">
            <a:gsLst>
              <a:gs pos="100000">
                <a:sysClr val="windowText" lastClr="000000"/>
              </a:gs>
              <a:gs pos="63000">
                <a:sysClr val="windowText" lastClr="000000">
                  <a:alpha val="39000"/>
                </a:sysClr>
              </a:gs>
              <a:gs pos="0">
                <a:srgbClr val="002852"/>
              </a:gs>
            </a:gsLst>
            <a:lin ang="2700000" scaled="1"/>
            <a:tileRect/>
          </a:gradFill>
          <a:ln w="25400" cap="flat" cmpd="sng" algn="ctr">
            <a:noFill/>
            <a:prstDash val="solid"/>
          </a:ln>
          <a:effectLst>
            <a:outerShdw blurRad="63500" dist="38100" dir="13500000" sx="116000" sy="116000" algn="br" rotWithShape="0">
              <a:srgbClr val="4F81BD">
                <a:alpha val="6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pic>
        <p:nvPicPr>
          <p:cNvPr id="61" name="Picture 60"/>
          <p:cNvPicPr>
            <a:picLocks noChangeAspect="1"/>
          </p:cNvPicPr>
          <p:nvPr/>
        </p:nvPicPr>
        <p:blipFill rotWithShape="1">
          <a:blip r:embed="rId3" cstate="print">
            <a:extLst>
              <a:ext uri="{28A0092B-C50C-407E-A947-70E740481C1C}">
                <a14:useLocalDpi xmlns:a14="http://schemas.microsoft.com/office/drawing/2010/main" val="0"/>
              </a:ext>
            </a:extLst>
          </a:blip>
          <a:srcRect t="21965" r="667"/>
          <a:stretch/>
        </p:blipFill>
        <p:spPr>
          <a:xfrm>
            <a:off x="8506899" y="16202"/>
            <a:ext cx="2346431" cy="1568387"/>
          </a:xfrm>
          <a:prstGeom prst="rect">
            <a:avLst/>
          </a:prstGeom>
          <a:effectLst>
            <a:outerShdw blurRad="419100" sx="111000" sy="111000" algn="ctr" rotWithShape="0">
              <a:sysClr val="windowText" lastClr="000000">
                <a:alpha val="88000"/>
              </a:sysClr>
            </a:outerShdw>
          </a:effectLst>
        </p:spPr>
      </p:pic>
      <p:pic>
        <p:nvPicPr>
          <p:cNvPr id="62" name="Picture 61"/>
          <p:cNvPicPr>
            <a:picLocks noChangeAspect="1"/>
          </p:cNvPicPr>
          <p:nvPr/>
        </p:nvPicPr>
        <p:blipFill rotWithShape="1">
          <a:blip r:embed="rId4" cstate="print">
            <a:extLst>
              <a:ext uri="{28A0092B-C50C-407E-A947-70E740481C1C}">
                <a14:useLocalDpi xmlns:a14="http://schemas.microsoft.com/office/drawing/2010/main" val="0"/>
              </a:ext>
            </a:extLst>
          </a:blip>
          <a:srcRect r="14078"/>
          <a:stretch/>
        </p:blipFill>
        <p:spPr>
          <a:xfrm>
            <a:off x="6789272" y="688696"/>
            <a:ext cx="2057400" cy="1986955"/>
          </a:xfrm>
          <a:prstGeom prst="rect">
            <a:avLst/>
          </a:prstGeom>
          <a:effectLst>
            <a:outerShdw blurRad="419100" sx="111000" sy="111000" algn="ctr" rotWithShape="0">
              <a:sysClr val="windowText" lastClr="000000">
                <a:alpha val="88000"/>
              </a:sysClr>
            </a:outerShdw>
          </a:effectLst>
        </p:spPr>
      </p:pic>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5758" y="4631139"/>
            <a:ext cx="2474076" cy="2127246"/>
          </a:xfrm>
          <a:prstGeom prst="rect">
            <a:avLst/>
          </a:prstGeom>
          <a:effectLst>
            <a:outerShdw blurRad="419100" sx="111000" sy="111000" algn="ctr" rotWithShape="0">
              <a:sysClr val="windowText" lastClr="000000">
                <a:alpha val="88000"/>
              </a:sysClr>
            </a:outerShdw>
          </a:effectLst>
        </p:spPr>
      </p:pic>
      <p:pic>
        <p:nvPicPr>
          <p:cNvPr id="64" name="Picture 63"/>
          <p:cNvPicPr>
            <a:picLocks noChangeAspect="1"/>
          </p:cNvPicPr>
          <p:nvPr/>
        </p:nvPicPr>
        <p:blipFill rotWithShape="1">
          <a:blip r:embed="rId6" cstate="print">
            <a:extLst>
              <a:ext uri="{28A0092B-C50C-407E-A947-70E740481C1C}">
                <a14:useLocalDpi xmlns:a14="http://schemas.microsoft.com/office/drawing/2010/main" val="0"/>
              </a:ext>
            </a:extLst>
          </a:blip>
          <a:srcRect r="130" b="41751"/>
          <a:stretch/>
        </p:blipFill>
        <p:spPr>
          <a:xfrm>
            <a:off x="8566793" y="5648801"/>
            <a:ext cx="2268157" cy="1145237"/>
          </a:xfrm>
          <a:prstGeom prst="rect">
            <a:avLst/>
          </a:prstGeom>
          <a:effectLst>
            <a:outerShdw blurRad="419100" sx="111000" sy="111000" algn="ctr" rotWithShape="0">
              <a:sysClr val="windowText" lastClr="000000">
                <a:alpha val="88000"/>
              </a:sysClr>
            </a:outerShdw>
          </a:effectLst>
        </p:spPr>
      </p:pic>
      <p:pic>
        <p:nvPicPr>
          <p:cNvPr id="65" name="Picture 64"/>
          <p:cNvPicPr>
            <a:picLocks noChangeAspect="1"/>
          </p:cNvPicPr>
          <p:nvPr/>
        </p:nvPicPr>
        <p:blipFill rotWithShape="1">
          <a:blip r:embed="rId7" cstate="print">
            <a:extLst>
              <a:ext uri="{28A0092B-C50C-407E-A947-70E740481C1C}">
                <a14:useLocalDpi xmlns:a14="http://schemas.microsoft.com/office/drawing/2010/main" val="0"/>
              </a:ext>
            </a:extLst>
          </a:blip>
          <a:srcRect t="55579"/>
          <a:stretch/>
        </p:blipFill>
        <p:spPr>
          <a:xfrm>
            <a:off x="3960416" y="16202"/>
            <a:ext cx="1406134" cy="524520"/>
          </a:xfrm>
          <a:prstGeom prst="rect">
            <a:avLst/>
          </a:prstGeom>
          <a:effectLst>
            <a:outerShdw blurRad="215900" sx="108000" sy="108000" algn="ctr" rotWithShape="0">
              <a:sysClr val="windowText" lastClr="000000">
                <a:alpha val="80000"/>
              </a:sysClr>
            </a:outerShdw>
          </a:effectLst>
        </p:spPr>
      </p:pic>
      <p:pic>
        <p:nvPicPr>
          <p:cNvPr id="66" name="Picture 65"/>
          <p:cNvPicPr>
            <a:picLocks noChangeAspect="1"/>
          </p:cNvPicPr>
          <p:nvPr/>
        </p:nvPicPr>
        <p:blipFill rotWithShape="1">
          <a:blip r:embed="rId8" cstate="print">
            <a:extLst>
              <a:ext uri="{28A0092B-C50C-407E-A947-70E740481C1C}">
                <a14:useLocalDpi xmlns:a14="http://schemas.microsoft.com/office/drawing/2010/main" val="0"/>
              </a:ext>
            </a:extLst>
          </a:blip>
          <a:srcRect t="40979"/>
          <a:stretch/>
        </p:blipFill>
        <p:spPr>
          <a:xfrm>
            <a:off x="7151807" y="16202"/>
            <a:ext cx="1188292" cy="615561"/>
          </a:xfrm>
          <a:prstGeom prst="rect">
            <a:avLst/>
          </a:prstGeom>
          <a:effectLst>
            <a:outerShdw blurRad="215900" sx="108000" sy="108000" algn="ctr" rotWithShape="0">
              <a:sysClr val="windowText" lastClr="000000">
                <a:alpha val="80000"/>
              </a:sysClr>
            </a:outerShdw>
          </a:effectLst>
        </p:spPr>
      </p:pic>
      <p:pic>
        <p:nvPicPr>
          <p:cNvPr id="67" name="Picture 66"/>
          <p:cNvPicPr>
            <a:picLocks noChangeAspect="1"/>
          </p:cNvPicPr>
          <p:nvPr/>
        </p:nvPicPr>
        <p:blipFill rotWithShape="1">
          <a:blip r:embed="rId9" cstate="print">
            <a:extLst>
              <a:ext uri="{28A0092B-C50C-407E-A947-70E740481C1C}">
                <a14:useLocalDpi xmlns:a14="http://schemas.microsoft.com/office/drawing/2010/main" val="0"/>
              </a:ext>
            </a:extLst>
          </a:blip>
          <a:srcRect t="3140"/>
          <a:stretch/>
        </p:blipFill>
        <p:spPr>
          <a:xfrm>
            <a:off x="2739464" y="16201"/>
            <a:ext cx="1431882" cy="1164680"/>
          </a:xfrm>
          <a:prstGeom prst="rect">
            <a:avLst/>
          </a:prstGeom>
          <a:effectLst>
            <a:outerShdw blurRad="215900" sx="108000" sy="108000" algn="ctr" rotWithShape="0">
              <a:sysClr val="windowText" lastClr="000000">
                <a:alpha val="80000"/>
              </a:sysClr>
            </a:outerShdw>
          </a:effectLst>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1142" y="5078226"/>
            <a:ext cx="1422160" cy="1133225"/>
          </a:xfrm>
          <a:prstGeom prst="rect">
            <a:avLst/>
          </a:prstGeom>
          <a:effectLst>
            <a:outerShdw blurRad="215900" sx="108000" sy="108000" algn="ctr" rotWithShape="0">
              <a:sysClr val="windowText" lastClr="000000">
                <a:alpha val="80000"/>
              </a:sysClr>
            </a:outerShdw>
          </a:effectLst>
        </p:spPr>
      </p:pic>
      <p:pic>
        <p:nvPicPr>
          <p:cNvPr id="69" name="Picture 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03760" y="5709457"/>
            <a:ext cx="1313312" cy="1102860"/>
          </a:xfrm>
          <a:prstGeom prst="rect">
            <a:avLst/>
          </a:prstGeom>
          <a:effectLst>
            <a:outerShdw blurRad="215900" sx="108000" sy="108000" algn="ctr" rotWithShape="0">
              <a:sysClr val="windowText" lastClr="000000">
                <a:alpha val="80000"/>
              </a:sysClr>
            </a:outerShdw>
          </a:effectLst>
        </p:spPr>
      </p:pic>
      <p:pic>
        <p:nvPicPr>
          <p:cNvPr id="70" name="Picture 69"/>
          <p:cNvPicPr>
            <a:picLocks noChangeAspect="1"/>
          </p:cNvPicPr>
          <p:nvPr/>
        </p:nvPicPr>
        <p:blipFill rotWithShape="1">
          <a:blip r:embed="rId12" cstate="print">
            <a:extLst>
              <a:ext uri="{28A0092B-C50C-407E-A947-70E740481C1C}">
                <a14:useLocalDpi xmlns:a14="http://schemas.microsoft.com/office/drawing/2010/main" val="0"/>
              </a:ext>
            </a:extLst>
          </a:blip>
          <a:srcRect l="2300"/>
          <a:stretch/>
        </p:blipFill>
        <p:spPr>
          <a:xfrm>
            <a:off x="1157934" y="392486"/>
            <a:ext cx="1858741" cy="1630052"/>
          </a:xfrm>
          <a:prstGeom prst="rect">
            <a:avLst/>
          </a:prstGeom>
          <a:effectLst>
            <a:outerShdw blurRad="215900" sx="108000" sy="108000" algn="ctr" rotWithShape="0">
              <a:sysClr val="windowText" lastClr="000000">
                <a:alpha val="80000"/>
              </a:sysClr>
            </a:outerShdw>
          </a:effectLst>
        </p:spPr>
      </p:pic>
      <p:pic>
        <p:nvPicPr>
          <p:cNvPr id="71" name="Picture 7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71578" y="579666"/>
            <a:ext cx="1563059" cy="1327553"/>
          </a:xfrm>
          <a:prstGeom prst="rect">
            <a:avLst/>
          </a:prstGeom>
          <a:effectLst>
            <a:outerShdw blurRad="215900" sx="108000" sy="108000" algn="ctr" rotWithShape="0">
              <a:sysClr val="windowText" lastClr="000000">
                <a:alpha val="80000"/>
              </a:sysClr>
            </a:outerShdw>
          </a:effectLst>
        </p:spPr>
      </p:pic>
      <p:sp>
        <p:nvSpPr>
          <p:cNvPr id="72" name="Hexagon 71"/>
          <p:cNvSpPr/>
          <p:nvPr/>
        </p:nvSpPr>
        <p:spPr>
          <a:xfrm>
            <a:off x="5290349" y="1673006"/>
            <a:ext cx="1944624" cy="1656804"/>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7200000" scaled="0"/>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3" name="Hexagon 72"/>
          <p:cNvSpPr/>
          <p:nvPr/>
        </p:nvSpPr>
        <p:spPr>
          <a:xfrm>
            <a:off x="6820597" y="2646961"/>
            <a:ext cx="2127352" cy="1812489"/>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08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4" name="Hexagon 73"/>
          <p:cNvSpPr/>
          <p:nvPr/>
        </p:nvSpPr>
        <p:spPr>
          <a:xfrm>
            <a:off x="2668372" y="1322829"/>
            <a:ext cx="1587834" cy="1352822"/>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54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5" name="Hexagon 74"/>
          <p:cNvSpPr/>
          <p:nvPr/>
        </p:nvSpPr>
        <p:spPr>
          <a:xfrm>
            <a:off x="5603043" y="4567410"/>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6" name="Hexagon 75"/>
          <p:cNvSpPr/>
          <p:nvPr/>
        </p:nvSpPr>
        <p:spPr>
          <a:xfrm>
            <a:off x="3346072" y="4588927"/>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7" name="Hexagon 76"/>
          <p:cNvSpPr/>
          <p:nvPr/>
        </p:nvSpPr>
        <p:spPr>
          <a:xfrm>
            <a:off x="2308301" y="5169885"/>
            <a:ext cx="1199110" cy="1021633"/>
          </a:xfrm>
          <a:prstGeom prst="hexagon">
            <a:avLst/>
          </a:prstGeom>
          <a:noFill/>
          <a:ln w="25400" cap="flat" cmpd="sng" algn="ctr">
            <a:gradFill flip="none" rotWithShape="1">
              <a:gsLst>
                <a:gs pos="0">
                  <a:srgbClr val="1F497D"/>
                </a:gs>
                <a:gs pos="24000">
                  <a:srgbClr val="1F497D"/>
                </a:gs>
                <a:gs pos="73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78" name="Hexagon 77"/>
          <p:cNvSpPr/>
          <p:nvPr/>
        </p:nvSpPr>
        <p:spPr>
          <a:xfrm>
            <a:off x="1489848" y="5883954"/>
            <a:ext cx="979791" cy="834775"/>
          </a:xfrm>
          <a:prstGeom prst="hexagon">
            <a:avLst/>
          </a:prstGeom>
          <a:noFill/>
          <a:ln w="25400" cap="flat" cmpd="sng" algn="ctr">
            <a:gradFill flip="none" rotWithShape="1">
              <a:gsLst>
                <a:gs pos="0">
                  <a:srgbClr val="1F497D"/>
                </a:gs>
                <a:gs pos="100000">
                  <a:srgbClr val="1F497D"/>
                </a:gs>
                <a:gs pos="100000">
                  <a:sysClr val="windowText" lastClr="000000">
                    <a:alpha val="0"/>
                  </a:sysClr>
                </a:gs>
              </a:gsLst>
              <a:lin ang="162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pic>
        <p:nvPicPr>
          <p:cNvPr id="79" name="Picture 78"/>
          <p:cNvPicPr>
            <a:picLocks noChangeAspect="1"/>
          </p:cNvPicPr>
          <p:nvPr/>
        </p:nvPicPr>
        <p:blipFill rotWithShape="1">
          <a:blip r:embed="rId14" cstate="print">
            <a:extLst>
              <a:ext uri="{28A0092B-C50C-407E-A947-70E740481C1C}">
                <a14:useLocalDpi xmlns:a14="http://schemas.microsoft.com/office/drawing/2010/main" val="0"/>
              </a:ext>
            </a:extLst>
          </a:blip>
          <a:srcRect t="21923"/>
          <a:stretch/>
        </p:blipFill>
        <p:spPr>
          <a:xfrm>
            <a:off x="4996599" y="-2083"/>
            <a:ext cx="2452750" cy="1670201"/>
          </a:xfrm>
          <a:prstGeom prst="rect">
            <a:avLst/>
          </a:prstGeom>
        </p:spPr>
      </p:pic>
      <p:grpSp>
        <p:nvGrpSpPr>
          <p:cNvPr id="80" name="Group 79"/>
          <p:cNvGrpSpPr/>
          <p:nvPr/>
        </p:nvGrpSpPr>
        <p:grpSpPr>
          <a:xfrm>
            <a:off x="8646203" y="1584589"/>
            <a:ext cx="2141660" cy="1863320"/>
            <a:chOff x="18886571" y="4406507"/>
            <a:chExt cx="2111152" cy="1858504"/>
          </a:xfrm>
        </p:grpSpPr>
        <p:sp>
          <p:nvSpPr>
            <p:cNvPr id="81" name="Hexagon 80"/>
            <p:cNvSpPr/>
            <p:nvPr/>
          </p:nvSpPr>
          <p:spPr>
            <a:xfrm>
              <a:off x="18886571" y="4445051"/>
              <a:ext cx="2111152" cy="1819960"/>
            </a:xfrm>
            <a:prstGeom prst="hexagon">
              <a:avLst>
                <a:gd name="adj" fmla="val 27050"/>
                <a:gd name="vf" fmla="val 115470"/>
              </a:avLst>
            </a:prstGeom>
            <a:gradFill flip="none" rotWithShape="1">
              <a:gsLst>
                <a:gs pos="18000">
                  <a:schemeClr val="accent1">
                    <a:lumMod val="60000"/>
                    <a:lumOff val="40000"/>
                  </a:schemeClr>
                </a:gs>
                <a:gs pos="84000">
                  <a:schemeClr val="tx1">
                    <a:lumMod val="95000"/>
                    <a:lumOff val="5000"/>
                    <a:alpha val="4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2"/>
            <p:cNvPicPr>
              <a:picLocks noChangeAspect="1" noChangeArrowheads="1"/>
            </p:cNvPicPr>
            <p:nvPr/>
          </p:nvPicPr>
          <p:blipFill rotWithShape="1">
            <a:blip r:embed="rId15" cstate="print">
              <a:clrChange>
                <a:clrFrom>
                  <a:srgbClr val="000000"/>
                </a:clrFrom>
                <a:clrTo>
                  <a:srgbClr val="000000">
                    <a:alpha val="0"/>
                  </a:srgbClr>
                </a:clrTo>
              </a:clrChange>
              <a:extLst>
                <a:ext uri="{28A0092B-C50C-407E-A947-70E740481C1C}">
                  <a14:useLocalDpi xmlns:a14="http://schemas.microsoft.com/office/drawing/2010/main" val="0"/>
                </a:ext>
              </a:extLst>
            </a:blip>
            <a:srcRect r="10059"/>
            <a:stretch/>
          </p:blipFill>
          <p:spPr bwMode="auto">
            <a:xfrm>
              <a:off x="18929600" y="4406507"/>
              <a:ext cx="1835003" cy="1531499"/>
            </a:xfrm>
            <a:prstGeom prst="rect">
              <a:avLst/>
            </a:prstGeom>
            <a:noFill/>
            <a:ln>
              <a:noFill/>
            </a:ln>
            <a:effectLst>
              <a:outerShdw blurRad="165100" sx="102000" sy="102000" algn="ctr" rotWithShape="0">
                <a:prstClr val="black"/>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3" name="Picture 82"/>
          <p:cNvPicPr>
            <a:picLocks noChangeAspect="1"/>
          </p:cNvPicPr>
          <p:nvPr/>
        </p:nvPicPr>
        <p:blipFill rotWithShape="1">
          <a:blip r:embed="rId16" cstate="print">
            <a:extLst>
              <a:ext uri="{28A0092B-C50C-407E-A947-70E740481C1C}">
                <a14:useLocalDpi xmlns:a14="http://schemas.microsoft.com/office/drawing/2010/main" val="0"/>
              </a:ext>
            </a:extLst>
          </a:blip>
          <a:srcRect r="-5016"/>
          <a:stretch/>
        </p:blipFill>
        <p:spPr>
          <a:xfrm>
            <a:off x="8423365" y="3555738"/>
            <a:ext cx="2733234" cy="2194135"/>
          </a:xfrm>
          <a:prstGeom prst="rect">
            <a:avLst/>
          </a:prstGeom>
        </p:spPr>
      </p:pic>
      <p:pic>
        <p:nvPicPr>
          <p:cNvPr id="84" name="Picture 8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82373" y="5589089"/>
            <a:ext cx="1408176" cy="1238836"/>
          </a:xfrm>
          <a:prstGeom prst="rect">
            <a:avLst/>
          </a:prstGeom>
        </p:spPr>
      </p:pic>
      <p:sp>
        <p:nvSpPr>
          <p:cNvPr id="85" name="Rectangle 84"/>
          <p:cNvSpPr/>
          <p:nvPr/>
        </p:nvSpPr>
        <p:spPr>
          <a:xfrm>
            <a:off x="0" y="0"/>
            <a:ext cx="12215325" cy="6858000"/>
          </a:xfrm>
          <a:prstGeom prst="rect">
            <a:avLst/>
          </a:prstGeom>
          <a:gradFill flip="none" rotWithShape="1">
            <a:gsLst>
              <a:gs pos="83000">
                <a:srgbClr val="002852">
                  <a:alpha val="10000"/>
                </a:srgbClr>
              </a:gs>
              <a:gs pos="68000">
                <a:srgbClr val="000C1A">
                  <a:alpha val="80000"/>
                </a:srgbClr>
              </a:gs>
              <a:gs pos="41000">
                <a:sysClr val="windowText" lastClr="000000">
                  <a:alpha val="80000"/>
                </a:sysClr>
              </a:gs>
              <a:gs pos="22000">
                <a:srgbClr val="002852">
                  <a:alpha val="10000"/>
                </a:srgbClr>
              </a:gs>
              <a:gs pos="0">
                <a:srgbClr val="002852">
                  <a:alpha val="70000"/>
                </a:srgbClr>
              </a:gs>
              <a:gs pos="100000">
                <a:srgbClr val="002852">
                  <a:alpha val="7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ndParaRPr>
          </a:p>
        </p:txBody>
      </p:sp>
      <p:sp>
        <p:nvSpPr>
          <p:cNvPr id="86" name="Title 1"/>
          <p:cNvSpPr>
            <a:spLocks noGrp="1"/>
          </p:cNvSpPr>
          <p:nvPr>
            <p:ph type="ctrTitle"/>
          </p:nvPr>
        </p:nvSpPr>
        <p:spPr>
          <a:xfrm>
            <a:off x="2230411" y="2397237"/>
            <a:ext cx="7772400" cy="1470025"/>
          </a:xfrm>
        </p:spPr>
        <p:txBody>
          <a:bodyPr/>
          <a:lstStyle>
            <a:lvl1pPr>
              <a:defRPr b="1">
                <a:solidFill>
                  <a:srgbClr val="FFC000"/>
                </a:solidFill>
              </a:defRPr>
            </a:lvl1pPr>
          </a:lstStyle>
          <a:p>
            <a:r>
              <a:rPr lang="en-US"/>
              <a:t>Click to edit Master title style</a:t>
            </a:r>
          </a:p>
        </p:txBody>
      </p:sp>
      <p:sp>
        <p:nvSpPr>
          <p:cNvPr id="87" name="Subtitle 2"/>
          <p:cNvSpPr>
            <a:spLocks noGrp="1"/>
          </p:cNvSpPr>
          <p:nvPr>
            <p:ph type="subTitle" idx="1"/>
          </p:nvPr>
        </p:nvSpPr>
        <p:spPr>
          <a:xfrm>
            <a:off x="2895600" y="3886200"/>
            <a:ext cx="6400800" cy="1752600"/>
          </a:xfrm>
        </p:spPr>
        <p:txBody>
          <a:bodyPr/>
          <a:lstStyle>
            <a:lvl1pPr marL="0" indent="0" algn="ctr">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90584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WP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71861"/>
            <a:ext cx="11040818" cy="5204876"/>
          </a:xfrm>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userDrawn="1"/>
        </p:nvSpPr>
        <p:spPr>
          <a:xfrm>
            <a:off x="8267307" y="1008668"/>
            <a:ext cx="3110846" cy="369332"/>
          </a:xfrm>
          <a:prstGeom prst="rect">
            <a:avLst/>
          </a:prstGeom>
          <a:noFill/>
        </p:spPr>
        <p:txBody>
          <a:bodyPr wrap="square" rtlCol="0">
            <a:spAutoFit/>
          </a:bodyPr>
          <a:lstStyle/>
          <a:p>
            <a:endParaRPr lang="en-US"/>
          </a:p>
        </p:txBody>
      </p:sp>
      <p:sp>
        <p:nvSpPr>
          <p:cNvPr id="8" name="TextBox 7"/>
          <p:cNvSpPr txBox="1"/>
          <p:nvPr userDrawn="1"/>
        </p:nvSpPr>
        <p:spPr>
          <a:xfrm>
            <a:off x="7896315" y="733306"/>
            <a:ext cx="3922519" cy="338554"/>
          </a:xfrm>
          <a:prstGeom prst="rect">
            <a:avLst/>
          </a:prstGeom>
          <a:noFill/>
        </p:spPr>
        <p:txBody>
          <a:bodyPr wrap="square" rtlCol="0">
            <a:spAutoFit/>
          </a:bodyPr>
          <a:lstStyle/>
          <a:p>
            <a:pPr algn="r"/>
            <a:r>
              <a:rPr lang="en-US" sz="1600" b="1"/>
              <a:t>WP4: Develop Fleet-Level Scenarios</a:t>
            </a:r>
            <a:endParaRPr lang="en-US" sz="1600"/>
          </a:p>
        </p:txBody>
      </p:sp>
    </p:spTree>
    <p:extLst>
      <p:ext uri="{BB962C8B-B14F-4D97-AF65-F5344CB8AC3E}">
        <p14:creationId xmlns:p14="http://schemas.microsoft.com/office/powerpoint/2010/main" val="69914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28054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3023" y="6451432"/>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96511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4033023" y="6451432"/>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99108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4033023" y="6451432"/>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25895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49705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1">
                <a:solidFill>
                  <a:schemeClr val="bg1"/>
                </a:solidFill>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dirty="0">
                <a:latin typeface="Ebrima" panose="02000000000000000000" pitchFamily="2" charset="0"/>
                <a:ea typeface="Ebrima" panose="02000000000000000000" pitchFamily="2" charset="0"/>
                <a:cs typeface="Ebrima" panose="02000000000000000000" pitchFamily="2" charset="0"/>
              </a:rPr>
              <a:t>IMPLEMENTATION</a:t>
            </a:r>
          </a:p>
        </p:txBody>
      </p:sp>
      <p:sp>
        <p:nvSpPr>
          <p:cNvPr id="11" name="Rectangle 10"/>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930557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BACK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2" name="Rectangle 11"/>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latin typeface="Ebrima" panose="02000000000000000000" pitchFamily="2" charset="0"/>
                <a:ea typeface="Ebrima" panose="02000000000000000000" pitchFamily="2" charset="0"/>
                <a:cs typeface="Ebrima" panose="02000000000000000000" pitchFamily="2" charset="0"/>
              </a:rPr>
              <a:t>IMPLEMENTATION</a:t>
            </a:r>
          </a:p>
        </p:txBody>
      </p:sp>
      <p:sp>
        <p:nvSpPr>
          <p:cNvPr id="13" name="Rectangle 12"/>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499239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METH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METHODOLOGY</a:t>
            </a:r>
          </a:p>
        </p:txBody>
      </p:sp>
      <p:sp>
        <p:nvSpPr>
          <p:cNvPr id="12" name="Rectangle 11"/>
          <p:cNvSpPr/>
          <p:nvPr userDrawn="1"/>
        </p:nvSpPr>
        <p:spPr>
          <a:xfrm>
            <a:off x="7295491"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latin typeface="Ebrima" panose="02000000000000000000" pitchFamily="2" charset="0"/>
                <a:ea typeface="Ebrima" panose="02000000000000000000" pitchFamily="2" charset="0"/>
                <a:cs typeface="Ebrima" panose="02000000000000000000" pitchFamily="2" charset="0"/>
              </a:rPr>
              <a:t>IMPLEMENTATION</a:t>
            </a:r>
          </a:p>
        </p:txBody>
      </p:sp>
      <p:sp>
        <p:nvSpPr>
          <p:cNvPr id="13" name="Rectangle 12"/>
          <p:cNvSpPr/>
          <p:nvPr userDrawn="1"/>
        </p:nvSpPr>
        <p:spPr>
          <a:xfrm>
            <a:off x="9725889" y="735330"/>
            <a:ext cx="2466111"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2693699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RES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8"/>
            <a:ext cx="11040818" cy="5186138"/>
          </a:xfrm>
        </p:spPr>
        <p:txBody>
          <a:bodyPr/>
          <a:lstStyle>
            <a:lvl2pPr marL="684213" indent="-227013">
              <a:defRPr/>
            </a:lvl2pPr>
            <a:lvl3pPr marL="1143000" indent="-228600">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9614" y="735667"/>
            <a:ext cx="2441829"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1" dirty="0">
                <a:latin typeface="Ebrima" panose="02000000000000000000" pitchFamily="2" charset="0"/>
                <a:ea typeface="Ebrima" panose="02000000000000000000" pitchFamily="2" charset="0"/>
                <a:cs typeface="Ebrima" panose="02000000000000000000" pitchFamily="2" charset="0"/>
              </a:rPr>
              <a:t>IMPLEMENTATION</a:t>
            </a:r>
          </a:p>
        </p:txBody>
      </p:sp>
      <p:sp>
        <p:nvSpPr>
          <p:cNvPr id="11" name="Rectangle 10"/>
          <p:cNvSpPr/>
          <p:nvPr userDrawn="1"/>
        </p:nvSpPr>
        <p:spPr>
          <a:xfrm>
            <a:off x="9739537" y="735330"/>
            <a:ext cx="2452463"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183129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CON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90596"/>
            <a:ext cx="11040818" cy="5186139"/>
          </a:xfrm>
        </p:spPr>
        <p:txBody>
          <a:bodyPr/>
          <a:lstStyle>
            <a:lvl2pPr marL="684213" indent="-227013">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Rectangle 6"/>
          <p:cNvSpPr/>
          <p:nvPr userDrawn="1"/>
        </p:nvSpPr>
        <p:spPr>
          <a:xfrm>
            <a:off x="0"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b="0">
                <a:latin typeface="Ebrima" panose="02000000000000000000" pitchFamily="2" charset="0"/>
                <a:ea typeface="Ebrima" panose="02000000000000000000" pitchFamily="2" charset="0"/>
                <a:cs typeface="Ebrima" panose="02000000000000000000" pitchFamily="2" charset="0"/>
              </a:rPr>
              <a:t>INTRODUCTION</a:t>
            </a:r>
          </a:p>
        </p:txBody>
      </p:sp>
      <p:sp>
        <p:nvSpPr>
          <p:cNvPr id="8" name="Rectangle 7"/>
          <p:cNvSpPr/>
          <p:nvPr userDrawn="1"/>
        </p:nvSpPr>
        <p:spPr>
          <a:xfrm>
            <a:off x="2439924"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BACKGROUND</a:t>
            </a:r>
          </a:p>
        </p:txBody>
      </p:sp>
      <p:sp>
        <p:nvSpPr>
          <p:cNvPr id="9" name="Rectangle 8"/>
          <p:cNvSpPr/>
          <p:nvPr userDrawn="1"/>
        </p:nvSpPr>
        <p:spPr>
          <a:xfrm>
            <a:off x="4869215" y="735667"/>
            <a:ext cx="2432304"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a:latin typeface="Ebrima" panose="02000000000000000000" pitchFamily="2" charset="0"/>
                <a:ea typeface="Ebrima" panose="02000000000000000000" pitchFamily="2" charset="0"/>
                <a:cs typeface="Ebrima" panose="02000000000000000000" pitchFamily="2" charset="0"/>
              </a:rPr>
              <a:t>METHODOLOGY</a:t>
            </a:r>
          </a:p>
        </p:txBody>
      </p:sp>
      <p:sp>
        <p:nvSpPr>
          <p:cNvPr id="10" name="Rectangle 9"/>
          <p:cNvSpPr/>
          <p:nvPr userDrawn="1"/>
        </p:nvSpPr>
        <p:spPr>
          <a:xfrm>
            <a:off x="7299614" y="735667"/>
            <a:ext cx="2441829" cy="27432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200" b="0" dirty="0">
                <a:latin typeface="Ebrima" panose="02000000000000000000" pitchFamily="2" charset="0"/>
                <a:ea typeface="Ebrima" panose="02000000000000000000" pitchFamily="2" charset="0"/>
                <a:cs typeface="Ebrima" panose="02000000000000000000" pitchFamily="2" charset="0"/>
              </a:rPr>
              <a:t>IMPLEMENTATION</a:t>
            </a:r>
          </a:p>
        </p:txBody>
      </p:sp>
      <p:sp>
        <p:nvSpPr>
          <p:cNvPr id="11" name="Rectangle 10"/>
          <p:cNvSpPr/>
          <p:nvPr userDrawn="1"/>
        </p:nvSpPr>
        <p:spPr>
          <a:xfrm>
            <a:off x="9739537" y="735330"/>
            <a:ext cx="2452463"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a:solidFill>
                  <a:schemeClr val="bg1"/>
                </a:solidFill>
                <a:latin typeface="Ebrima" panose="02000000000000000000" pitchFamily="2" charset="0"/>
                <a:ea typeface="Ebrima" panose="02000000000000000000" pitchFamily="2" charset="0"/>
                <a:cs typeface="Ebrima" panose="02000000000000000000" pitchFamily="2" charset="0"/>
              </a:rPr>
              <a:t>CONCLUSION</a:t>
            </a:r>
          </a:p>
        </p:txBody>
      </p:sp>
    </p:spTree>
    <p:extLst>
      <p:ext uri="{BB962C8B-B14F-4D97-AF65-F5344CB8AC3E}">
        <p14:creationId xmlns:p14="http://schemas.microsoft.com/office/powerpoint/2010/main" val="742950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WP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71861"/>
            <a:ext cx="11040818" cy="5204876"/>
          </a:xfrm>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userDrawn="1"/>
        </p:nvSpPr>
        <p:spPr>
          <a:xfrm>
            <a:off x="8267307" y="1008668"/>
            <a:ext cx="3110846" cy="369332"/>
          </a:xfrm>
          <a:prstGeom prst="rect">
            <a:avLst/>
          </a:prstGeom>
          <a:noFill/>
        </p:spPr>
        <p:txBody>
          <a:bodyPr wrap="square" rtlCol="0">
            <a:spAutoFit/>
          </a:bodyPr>
          <a:lstStyle/>
          <a:p>
            <a:endParaRPr lang="en-US"/>
          </a:p>
        </p:txBody>
      </p:sp>
      <p:sp>
        <p:nvSpPr>
          <p:cNvPr id="8" name="TextBox 7"/>
          <p:cNvSpPr txBox="1"/>
          <p:nvPr userDrawn="1"/>
        </p:nvSpPr>
        <p:spPr>
          <a:xfrm>
            <a:off x="7921951" y="733306"/>
            <a:ext cx="4016524" cy="338554"/>
          </a:xfrm>
          <a:prstGeom prst="rect">
            <a:avLst/>
          </a:prstGeom>
          <a:noFill/>
        </p:spPr>
        <p:txBody>
          <a:bodyPr wrap="square" rtlCol="0">
            <a:spAutoFit/>
          </a:bodyPr>
          <a:lstStyle/>
          <a:p>
            <a:pPr algn="r"/>
            <a:r>
              <a:rPr lang="en-US" sz="1600"/>
              <a:t>WP2:</a:t>
            </a:r>
            <a:r>
              <a:rPr lang="en-US" sz="1600" baseline="0"/>
              <a:t> Existing Forecast Overview</a:t>
            </a:r>
            <a:endParaRPr lang="en-US" sz="1600"/>
          </a:p>
        </p:txBody>
      </p:sp>
    </p:spTree>
    <p:extLst>
      <p:ext uri="{BB962C8B-B14F-4D97-AF65-F5344CB8AC3E}">
        <p14:creationId xmlns:p14="http://schemas.microsoft.com/office/powerpoint/2010/main" val="2225921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WP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5591" y="1071861"/>
            <a:ext cx="11040818" cy="5204876"/>
          </a:xfrm>
        </p:spPr>
        <p:txBody>
          <a:bodyPr/>
          <a:lstStyle>
            <a:lvl2pPr marL="744538" indent="-287338">
              <a:defRPr/>
            </a:lvl2pPr>
            <a:lvl3pPr marL="1143000" indent="-2286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3023" y="645143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7" name="TextBox 6"/>
          <p:cNvSpPr txBox="1"/>
          <p:nvPr userDrawn="1"/>
        </p:nvSpPr>
        <p:spPr>
          <a:xfrm>
            <a:off x="8267307" y="1008668"/>
            <a:ext cx="3110846" cy="369332"/>
          </a:xfrm>
          <a:prstGeom prst="rect">
            <a:avLst/>
          </a:prstGeom>
          <a:noFill/>
        </p:spPr>
        <p:txBody>
          <a:bodyPr wrap="square" rtlCol="0">
            <a:spAutoFit/>
          </a:bodyPr>
          <a:lstStyle/>
          <a:p>
            <a:endParaRPr lang="en-US"/>
          </a:p>
        </p:txBody>
      </p:sp>
      <p:sp>
        <p:nvSpPr>
          <p:cNvPr id="8" name="TextBox 7"/>
          <p:cNvSpPr txBox="1"/>
          <p:nvPr userDrawn="1"/>
        </p:nvSpPr>
        <p:spPr>
          <a:xfrm>
            <a:off x="7870677" y="733306"/>
            <a:ext cx="3948157" cy="338554"/>
          </a:xfrm>
          <a:prstGeom prst="rect">
            <a:avLst/>
          </a:prstGeom>
          <a:noFill/>
        </p:spPr>
        <p:txBody>
          <a:bodyPr wrap="square" rtlCol="0">
            <a:spAutoFit/>
          </a:bodyPr>
          <a:lstStyle/>
          <a:p>
            <a:pPr algn="r"/>
            <a:r>
              <a:rPr lang="en-US" sz="1600" b="1"/>
              <a:t>WP3: Develop Forecasting Capability</a:t>
            </a:r>
            <a:endParaRPr lang="en-US" sz="1600"/>
          </a:p>
        </p:txBody>
      </p:sp>
    </p:spTree>
    <p:extLst>
      <p:ext uri="{BB962C8B-B14F-4D97-AF65-F5344CB8AC3E}">
        <p14:creationId xmlns:p14="http://schemas.microsoft.com/office/powerpoint/2010/main" val="1037244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16" cstate="print">
            <a:biLevel thresh="75000"/>
            <a:extLst>
              <a:ext uri="{28A0092B-C50C-407E-A947-70E740481C1C}">
                <a14:useLocalDpi xmlns:a14="http://schemas.microsoft.com/office/drawing/2010/main" val="0"/>
              </a:ext>
            </a:extLst>
          </a:blip>
          <a:stretch>
            <a:fillRect/>
          </a:stretch>
        </p:blipFill>
        <p:spPr>
          <a:xfrm>
            <a:off x="195946" y="6324694"/>
            <a:ext cx="3159485" cy="365760"/>
          </a:xfrm>
          <a:prstGeom prst="rect">
            <a:avLst/>
          </a:prstGeom>
        </p:spPr>
      </p:pic>
      <p:pic>
        <p:nvPicPr>
          <p:cNvPr id="10" name="Picture 2"/>
          <p:cNvPicPr>
            <a:picLocks noChangeAspect="1" noChangeArrowheads="1"/>
          </p:cNvPicPr>
          <p:nvPr/>
        </p:nvPicPr>
        <p:blipFill>
          <a:blip r:embed="rId17" cstate="screen">
            <a:extLst>
              <a:ext uri="{BEBA8EAE-BF5A-486C-A8C5-ECC9F3942E4B}">
                <a14:imgProps xmlns:a14="http://schemas.microsoft.com/office/drawing/2010/main">
                  <a14:imgLayer r:embed="rId18">
                    <a14:imgEffect>
                      <a14:sharpenSoften amount="-25000"/>
                    </a14:imgEffect>
                    <a14:imgEffect>
                      <a14:colorTemperature colorTemp="3284"/>
                    </a14:imgEffect>
                    <a14:imgEffect>
                      <a14:saturation sat="65000"/>
                    </a14:imgEffect>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0" y="0"/>
            <a:ext cx="12182688" cy="737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 y="-1979"/>
            <a:ext cx="12191998" cy="739121"/>
          </a:xfrm>
          <a:prstGeom prst="rect">
            <a:avLst/>
          </a:prstGeom>
          <a:gradFill flip="none" rotWithShape="1">
            <a:gsLst>
              <a:gs pos="0">
                <a:srgbClr val="0593D1">
                  <a:alpha val="55000"/>
                </a:srgbClr>
              </a:gs>
              <a:gs pos="100000">
                <a:srgbClr val="0583B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 name="Title Placeholder 1"/>
          <p:cNvSpPr>
            <a:spLocks noGrp="1"/>
          </p:cNvSpPr>
          <p:nvPr>
            <p:ph type="title"/>
          </p:nvPr>
        </p:nvSpPr>
        <p:spPr>
          <a:xfrm>
            <a:off x="273464" y="1"/>
            <a:ext cx="11910605" cy="73912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75591" y="914400"/>
            <a:ext cx="11040818" cy="53623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727681" y="6370485"/>
            <a:ext cx="2743200" cy="365125"/>
          </a:xfrm>
          <a:prstGeom prst="rect">
            <a:avLst/>
          </a:prstGeom>
        </p:spPr>
        <p:txBody>
          <a:bodyPr vert="horz" lIns="91440" tIns="45720" rIns="91440" bIns="45720" rtlCol="0" anchor="ctr"/>
          <a:lstStyle>
            <a:lvl1pPr algn="ctr">
              <a:defRPr sz="1200">
                <a:solidFill>
                  <a:schemeClr val="tx1"/>
                </a:solidFill>
              </a:defRPr>
            </a:lvl1pPr>
          </a:lstStyle>
          <a:p>
            <a:fld id="{48F63A3B-78C7-47BE-AE5E-E10140E04643}" type="slidenum">
              <a:rPr lang="en-US" smtClean="0"/>
              <a:t>‹#›</a:t>
            </a:fld>
            <a:endParaRPr lang="en-US"/>
          </a:p>
        </p:txBody>
      </p:sp>
      <p:pic>
        <p:nvPicPr>
          <p:cNvPr id="34" name="Picture 8" descr="Image result for Clean Sky logo vector image"/>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r="10013"/>
          <a:stretch/>
        </p:blipFill>
        <p:spPr bwMode="auto">
          <a:xfrm>
            <a:off x="10137759" y="6172867"/>
            <a:ext cx="1023586" cy="661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eu logo"/>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11229711" y="6220012"/>
            <a:ext cx="773396" cy="51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6761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8" r:id="rId8"/>
    <p:sldLayoutId id="2147483809" r:id="rId9"/>
    <p:sldLayoutId id="2147483810" r:id="rId10"/>
    <p:sldLayoutId id="2147483811" r:id="rId11"/>
    <p:sldLayoutId id="2147483812" r:id="rId12"/>
    <p:sldLayoutId id="2147483813" r:id="rId13"/>
    <p:sldLayoutId id="2147483814" r:id="rId14"/>
  </p:sldLayoutIdLst>
  <p:hf hdr="0" ftr="0" dt="0"/>
  <p:txStyles>
    <p:titleStyle>
      <a:lvl1pPr algn="l" defTabSz="914400" rtl="0" eaLnBrk="1" latinLnBrk="0" hangingPunct="1">
        <a:lnSpc>
          <a:spcPct val="90000"/>
        </a:lnSpc>
        <a:spcBef>
          <a:spcPct val="0"/>
        </a:spcBef>
        <a:buNone/>
        <a:defRPr sz="2400" b="1" kern="1200">
          <a:solidFill>
            <a:schemeClr val="bg1"/>
          </a:solidFill>
          <a:latin typeface="Ebrima" panose="02000000000000000000" pitchFamily="2" charset="0"/>
          <a:ea typeface="Ebrima" panose="02000000000000000000" pitchFamily="2" charset="0"/>
          <a:cs typeface="Ebrima" panose="02000000000000000000" pitchFamily="2"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5800" indent="-228600" algn="l" defTabSz="914400" rtl="0" eaLnBrk="1" latinLnBrk="0" hangingPunct="1">
        <a:lnSpc>
          <a:spcPct val="10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2.png"/><Relationship Id="rId3" Type="http://schemas.openxmlformats.org/officeDocument/2006/relationships/audio" Target="../media/media10.m4a"/><Relationship Id="rId7" Type="http://schemas.openxmlformats.org/officeDocument/2006/relationships/image" Target="../media/image35.png"/><Relationship Id="rId12" Type="http://schemas.openxmlformats.org/officeDocument/2006/relationships/image" Target="../media/image40.svg"/><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notesSlide" Target="../notesSlides/notesSlide10.xml"/><Relationship Id="rId10" Type="http://schemas.openxmlformats.org/officeDocument/2006/relationships/image" Target="../media/image38.svg"/><Relationship Id="rId4" Type="http://schemas.openxmlformats.org/officeDocument/2006/relationships/slideLayout" Target="../slideLayouts/slideLayout5.xml"/><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2.png"/><Relationship Id="rId2" Type="http://schemas.microsoft.com/office/2007/relationships/media" Target="../media/media11.m4a"/><Relationship Id="rId1" Type="http://schemas.openxmlformats.org/officeDocument/2006/relationships/tags" Target="../tags/tag6.xml"/><Relationship Id="rId6" Type="http://schemas.openxmlformats.org/officeDocument/2006/relationships/image" Target="../media/image41.png"/><Relationship Id="rId5" Type="http://schemas.openxmlformats.org/officeDocument/2006/relationships/notesSlide" Target="../notesSlides/notesSlide11.xml"/><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5.xml"/><Relationship Id="rId7" Type="http://schemas.openxmlformats.org/officeDocument/2006/relationships/image" Target="../media/image4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1.jpeg"/><Relationship Id="rId5" Type="http://schemas.openxmlformats.org/officeDocument/2006/relationships/image" Target="../media/image4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chart" Target="../charts/chart1.xml"/><Relationship Id="rId5" Type="http://schemas.openxmlformats.org/officeDocument/2006/relationships/image" Target="../media/image5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4.m4a"/><Relationship Id="rId7" Type="http://schemas.openxmlformats.org/officeDocument/2006/relationships/chart" Target="../charts/chart2.xml"/><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360.png"/><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audio" Target="../media/media15.m4a"/><Relationship Id="rId7" Type="http://schemas.openxmlformats.org/officeDocument/2006/relationships/image" Target="../media/image36.png"/><Relationship Id="rId12" Type="http://schemas.openxmlformats.org/officeDocument/2006/relationships/image" Target="../media/image22.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45.png"/><Relationship Id="rId11" Type="http://schemas.openxmlformats.org/officeDocument/2006/relationships/image" Target="../media/image40.svg"/><Relationship Id="rId5" Type="http://schemas.openxmlformats.org/officeDocument/2006/relationships/notesSlide" Target="../notesSlides/notesSlide15.xml"/><Relationship Id="rId10" Type="http://schemas.openxmlformats.org/officeDocument/2006/relationships/image" Target="../media/image39.png"/><Relationship Id="rId4" Type="http://schemas.openxmlformats.org/officeDocument/2006/relationships/slideLayout" Target="../slideLayouts/slideLayout5.xml"/><Relationship Id="rId9" Type="http://schemas.openxmlformats.org/officeDocument/2006/relationships/image" Target="../media/image38.svg"/></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22.png"/><Relationship Id="rId5" Type="http://schemas.openxmlformats.org/officeDocument/2006/relationships/notesSlide" Target="../notesSlides/notesSlide16.xml"/><Relationship Id="rId4"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audio" Target="../media/media17.m4a"/><Relationship Id="rId7" Type="http://schemas.openxmlformats.org/officeDocument/2006/relationships/image" Target="../media/image47.png"/><Relationship Id="rId2" Type="http://schemas.microsoft.com/office/2007/relationships/media" Target="../media/media17.m4a"/><Relationship Id="rId1" Type="http://schemas.openxmlformats.org/officeDocument/2006/relationships/tags" Target="../tags/tag10.xml"/><Relationship Id="rId6" Type="http://schemas.openxmlformats.org/officeDocument/2006/relationships/image" Target="../media/image46.png"/><Relationship Id="rId5" Type="http://schemas.openxmlformats.org/officeDocument/2006/relationships/notesSlide" Target="../notesSlides/notesSlide17.xml"/><Relationship Id="rId4" Type="http://schemas.openxmlformats.org/officeDocument/2006/relationships/slideLayout" Target="../slideLayouts/slideLayout5.xml"/><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23.tif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audio" Target="../media/media20.m4a"/><Relationship Id="rId7" Type="http://schemas.openxmlformats.org/officeDocument/2006/relationships/image" Target="../media/image49.png"/><Relationship Id="rId2" Type="http://schemas.microsoft.com/office/2007/relationships/media" Target="../media/media20.m4a"/><Relationship Id="rId1" Type="http://schemas.openxmlformats.org/officeDocument/2006/relationships/tags" Target="../tags/tag11.xml"/><Relationship Id="rId6" Type="http://schemas.openxmlformats.org/officeDocument/2006/relationships/image" Target="../media/image48.png"/><Relationship Id="rId5" Type="http://schemas.openxmlformats.org/officeDocument/2006/relationships/notesSlide" Target="../notesSlides/notesSlide20.xml"/><Relationship Id="rId4" Type="http://schemas.openxmlformats.org/officeDocument/2006/relationships/slideLayout" Target="../slideLayouts/slideLayout6.xml"/><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54.png"/><Relationship Id="rId10" Type="http://schemas.openxmlformats.org/officeDocument/2006/relationships/image" Target="../media/image22.png"/><Relationship Id="rId4" Type="http://schemas.openxmlformats.org/officeDocument/2006/relationships/notesSlide" Target="../notesSlides/notesSlide23.xml"/><Relationship Id="rId9"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2.png"/><Relationship Id="rId5" Type="http://schemas.openxmlformats.org/officeDocument/2006/relationships/image" Target="../media/image57.jpe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2.png"/><Relationship Id="rId5" Type="http://schemas.openxmlformats.org/officeDocument/2006/relationships/image" Target="../media/image2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3.xml"/><Relationship Id="rId7" Type="http://schemas.openxmlformats.org/officeDocument/2006/relationships/image" Target="../media/image3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9.jpeg"/><Relationship Id="rId11" Type="http://schemas.openxmlformats.org/officeDocument/2006/relationships/image" Target="../media/image22.pn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notesSlide" Target="../notesSlides/notesSlide5.xml"/><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22.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2.pn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33.png"/><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48" y="763197"/>
            <a:ext cx="10515600" cy="1953531"/>
          </a:xfrm>
        </p:spPr>
        <p:txBody>
          <a:bodyPr anchor="ctr"/>
          <a:lstStyle/>
          <a:p>
            <a:pPr algn="ctr"/>
            <a:r>
              <a:rPr lang="en-US" sz="4400" dirty="0">
                <a:solidFill>
                  <a:srgbClr val="1B587C"/>
                </a:solidFill>
              </a:rPr>
              <a:t>A Top-Down Methodology for Global Urban Air Mobility Demand Estimation</a:t>
            </a:r>
          </a:p>
        </p:txBody>
      </p:sp>
      <p:sp>
        <p:nvSpPr>
          <p:cNvPr id="3" name="Text Placeholder 2"/>
          <p:cNvSpPr>
            <a:spLocks noGrp="1"/>
          </p:cNvSpPr>
          <p:nvPr>
            <p:ph type="body" idx="1"/>
          </p:nvPr>
        </p:nvSpPr>
        <p:spPr>
          <a:xfrm>
            <a:off x="3169826" y="4882129"/>
            <a:ext cx="5839645" cy="495777"/>
          </a:xfrm>
        </p:spPr>
        <p:txBody>
          <a:bodyPr anchor="ctr">
            <a:noAutofit/>
          </a:bodyPr>
          <a:lstStyle/>
          <a:p>
            <a:pPr algn="ctr">
              <a:lnSpc>
                <a:spcPct val="120000"/>
              </a:lnSpc>
            </a:pPr>
            <a:r>
              <a:rPr lang="en-US" sz="2000" b="1" dirty="0">
                <a:solidFill>
                  <a:srgbClr val="1B587C"/>
                </a:solidFill>
              </a:rPr>
              <a:t>AIAA AVIATION Forum, 15 – 19 June 2020</a:t>
            </a:r>
          </a:p>
        </p:txBody>
      </p:sp>
      <p:sp>
        <p:nvSpPr>
          <p:cNvPr id="6" name="Text Placeholder 2"/>
          <p:cNvSpPr txBox="1">
            <a:spLocks/>
          </p:cNvSpPr>
          <p:nvPr/>
        </p:nvSpPr>
        <p:spPr>
          <a:xfrm>
            <a:off x="1828735" y="2716728"/>
            <a:ext cx="8534529" cy="1953530"/>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1pPr>
            <a:lvl2pPr marL="457200" indent="0" algn="l" defTabSz="914400" rtl="0" eaLnBrk="1" latinLnBrk="0" hangingPunct="1">
              <a:lnSpc>
                <a:spcPct val="90000"/>
              </a:lnSpc>
              <a:spcBef>
                <a:spcPts val="500"/>
              </a:spcBef>
              <a:buFont typeface="Franklin Gothic Book" panose="020B0503020102020204" pitchFamily="34" charset="0"/>
              <a:buNone/>
              <a:defRPr sz="20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2pPr>
            <a:lvl3pPr marL="914400" indent="0" algn="l" defTabSz="914400" rtl="0" eaLnBrk="1" latinLnBrk="0" hangingPunct="1">
              <a:lnSpc>
                <a:spcPct val="90000"/>
              </a:lnSpc>
              <a:spcBef>
                <a:spcPts val="500"/>
              </a:spcBef>
              <a:buFont typeface="Wingdings" panose="05000000000000000000" pitchFamily="2" charset="2"/>
              <a:buNone/>
              <a:defRPr sz="18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3pPr>
            <a:lvl4pPr marL="1371600" indent="0" algn="l" defTabSz="914400" rtl="0" eaLnBrk="1" latinLnBrk="0" hangingPunct="1">
              <a:lnSpc>
                <a:spcPct val="90000"/>
              </a:lnSpc>
              <a:spcBef>
                <a:spcPts val="500"/>
              </a:spcBef>
              <a:buFont typeface="Franklin Gothic Book" panose="020B0503020102020204" pitchFamily="34" charset="0"/>
              <a:buNone/>
              <a:defRPr sz="16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Ebrima" panose="02000000000000000000" pitchFamily="2" charset="0"/>
                <a:ea typeface="Ebrima" panose="02000000000000000000" pitchFamily="2" charset="0"/>
                <a:cs typeface="Ebrima" panose="02000000000000000000" pitchFamily="2"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fontAlgn="auto">
              <a:spcAft>
                <a:spcPts val="0"/>
              </a:spcAft>
            </a:pPr>
            <a:r>
              <a:rPr lang="en-US" sz="2000" b="0" dirty="0">
                <a:solidFill>
                  <a:srgbClr val="1B587C"/>
                </a:solidFill>
              </a:rPr>
              <a:t>Authors:</a:t>
            </a:r>
          </a:p>
          <a:p>
            <a:pPr marL="238125" algn="ctr" fontAlgn="auto">
              <a:spcAft>
                <a:spcPts val="0"/>
              </a:spcAft>
            </a:pPr>
            <a:r>
              <a:rPr lang="en-US" sz="1600" dirty="0">
                <a:solidFill>
                  <a:srgbClr val="1B587C"/>
                </a:solidFill>
              </a:rPr>
              <a:t>Akshay </a:t>
            </a:r>
            <a:r>
              <a:rPr lang="en-US" sz="1600" dirty="0" err="1">
                <a:solidFill>
                  <a:srgbClr val="1B587C"/>
                </a:solidFill>
              </a:rPr>
              <a:t>Anand</a:t>
            </a:r>
            <a:r>
              <a:rPr lang="en-US" sz="1600" dirty="0">
                <a:solidFill>
                  <a:srgbClr val="1B587C"/>
                </a:solidFill>
              </a:rPr>
              <a:t> (Presenter)</a:t>
            </a:r>
            <a:r>
              <a:rPr lang="en-US" sz="1600" b="0" dirty="0">
                <a:solidFill>
                  <a:srgbClr val="1B587C"/>
                </a:solidFill>
              </a:rPr>
              <a:t>, </a:t>
            </a:r>
            <a:r>
              <a:rPr lang="en-US" sz="1600" b="0" dirty="0" err="1">
                <a:solidFill>
                  <a:srgbClr val="1B587C"/>
                </a:solidFill>
              </a:rPr>
              <a:t>Madhukar</a:t>
            </a:r>
            <a:r>
              <a:rPr lang="en-US" sz="1600" b="0" dirty="0">
                <a:solidFill>
                  <a:srgbClr val="1B587C"/>
                </a:solidFill>
              </a:rPr>
              <a:t> </a:t>
            </a:r>
            <a:r>
              <a:rPr lang="en-US" sz="1600" b="0" dirty="0" err="1">
                <a:solidFill>
                  <a:srgbClr val="1B587C"/>
                </a:solidFill>
              </a:rPr>
              <a:t>Mayakonda</a:t>
            </a:r>
            <a:r>
              <a:rPr lang="en-US" sz="1600" b="0" dirty="0">
                <a:solidFill>
                  <a:srgbClr val="1B587C"/>
                </a:solidFill>
              </a:rPr>
              <a:t>, Dr. Cedric Justin, Colby Weit, </a:t>
            </a:r>
            <a:r>
              <a:rPr lang="en-US" sz="1600" b="0" dirty="0" err="1">
                <a:solidFill>
                  <a:srgbClr val="1B587C"/>
                </a:solidFill>
              </a:rPr>
              <a:t>Jiajie</a:t>
            </a:r>
            <a:r>
              <a:rPr lang="en-US" sz="1600" b="0" dirty="0">
                <a:solidFill>
                  <a:srgbClr val="1B587C"/>
                </a:solidFill>
              </a:rPr>
              <a:t> Wen,</a:t>
            </a:r>
            <a:r>
              <a:rPr lang="en-US" sz="1600" dirty="0">
                <a:solidFill>
                  <a:srgbClr val="1B587C"/>
                </a:solidFill>
              </a:rPr>
              <a:t> </a:t>
            </a:r>
            <a:endParaRPr lang="en-US" sz="1600" b="0" dirty="0">
              <a:solidFill>
                <a:srgbClr val="1B587C"/>
              </a:solidFill>
            </a:endParaRPr>
          </a:p>
          <a:p>
            <a:pPr marL="238125" algn="ctr" fontAlgn="auto">
              <a:spcAft>
                <a:spcPts val="0"/>
              </a:spcAft>
            </a:pPr>
            <a:r>
              <a:rPr lang="en-US" sz="1600" b="0" dirty="0">
                <a:solidFill>
                  <a:srgbClr val="1B587C"/>
                </a:solidFill>
              </a:rPr>
              <a:t>Dr. </a:t>
            </a:r>
            <a:r>
              <a:rPr lang="en-US" sz="1600" b="0" dirty="0" err="1">
                <a:solidFill>
                  <a:srgbClr val="1B587C"/>
                </a:solidFill>
              </a:rPr>
              <a:t>Turab</a:t>
            </a:r>
            <a:r>
              <a:rPr lang="en-US" sz="1600" b="0" dirty="0">
                <a:solidFill>
                  <a:srgbClr val="1B587C"/>
                </a:solidFill>
              </a:rPr>
              <a:t> Zaidi, Prof. Dimitri Mavris</a:t>
            </a:r>
          </a:p>
          <a:p>
            <a:pPr marL="238125" algn="ctr" fontAlgn="auto">
              <a:spcAft>
                <a:spcPts val="0"/>
              </a:spcAft>
            </a:pPr>
            <a:endParaRPr lang="en-US" sz="1600" b="0" dirty="0">
              <a:solidFill>
                <a:srgbClr val="1B587C"/>
              </a:solidFill>
            </a:endParaRPr>
          </a:p>
          <a:p>
            <a:pPr marL="238125" algn="ctr" fontAlgn="auto">
              <a:spcAft>
                <a:spcPts val="0"/>
              </a:spcAft>
            </a:pPr>
            <a:r>
              <a:rPr lang="en-US" sz="2000" b="0" dirty="0">
                <a:solidFill>
                  <a:srgbClr val="1B587C"/>
                </a:solidFill>
              </a:rPr>
              <a:t>Organization:</a:t>
            </a:r>
          </a:p>
          <a:p>
            <a:pPr marL="238125" algn="ctr" fontAlgn="auto">
              <a:spcAft>
                <a:spcPts val="0"/>
              </a:spcAft>
            </a:pPr>
            <a:r>
              <a:rPr lang="fr-FR" sz="1600" b="0" dirty="0">
                <a:solidFill>
                  <a:srgbClr val="1B587C"/>
                </a:solidFill>
              </a:rPr>
              <a:t>Centre National de la Recherche Scientifique (CNRS) and Georgia Tech at </a:t>
            </a:r>
            <a:r>
              <a:rPr lang="fr-FR" sz="1600" b="0" dirty="0" err="1">
                <a:solidFill>
                  <a:srgbClr val="1B587C"/>
                </a:solidFill>
              </a:rPr>
              <a:t>Lorraine’s</a:t>
            </a:r>
            <a:r>
              <a:rPr lang="fr-FR" sz="1600" b="0" dirty="0">
                <a:solidFill>
                  <a:srgbClr val="1B587C"/>
                </a:solidFill>
              </a:rPr>
              <a:t> Aerospace </a:t>
            </a:r>
            <a:r>
              <a:rPr lang="fr-FR" sz="1600" b="0" dirty="0" err="1">
                <a:solidFill>
                  <a:srgbClr val="1B587C"/>
                </a:solidFill>
              </a:rPr>
              <a:t>Systems</a:t>
            </a:r>
            <a:r>
              <a:rPr lang="fr-FR" sz="1600" b="0" dirty="0">
                <a:solidFill>
                  <a:srgbClr val="1B587C"/>
                </a:solidFill>
              </a:rPr>
              <a:t> Design </a:t>
            </a:r>
            <a:r>
              <a:rPr lang="fr-FR" sz="1600" b="0" dirty="0" err="1">
                <a:solidFill>
                  <a:srgbClr val="1B587C"/>
                </a:solidFill>
              </a:rPr>
              <a:t>Laboratory</a:t>
            </a:r>
            <a:endParaRPr lang="en-US" sz="1600" b="0" dirty="0">
              <a:solidFill>
                <a:srgbClr val="1B587C"/>
              </a:solidFill>
            </a:endParaRPr>
          </a:p>
        </p:txBody>
      </p:sp>
      <p:pic>
        <p:nvPicPr>
          <p:cNvPr id="7" name="Picture 6">
            <a:extLst>
              <a:ext uri="{FF2B5EF4-FFF2-40B4-BE49-F238E27FC236}">
                <a16:creationId xmlns:a16="http://schemas.microsoft.com/office/drawing/2014/main" id="{830A6095-E42B-1F40-B8E6-52070EF6DA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1698" t="87641" b="1644"/>
          <a:stretch/>
        </p:blipFill>
        <p:spPr>
          <a:xfrm>
            <a:off x="5147605" y="6224636"/>
            <a:ext cx="1884089" cy="620664"/>
          </a:xfrm>
          <a:prstGeom prst="rect">
            <a:avLst/>
          </a:prstGeom>
        </p:spPr>
      </p:pic>
      <p:sp>
        <p:nvSpPr>
          <p:cNvPr id="8" name="Rectangle 7">
            <a:extLst>
              <a:ext uri="{FF2B5EF4-FFF2-40B4-BE49-F238E27FC236}">
                <a16:creationId xmlns:a16="http://schemas.microsoft.com/office/drawing/2014/main" id="{06E3229E-CDA6-BC4C-8CBE-7D9720DEE315}"/>
              </a:ext>
            </a:extLst>
          </p:cNvPr>
          <p:cNvSpPr/>
          <p:nvPr/>
        </p:nvSpPr>
        <p:spPr>
          <a:xfrm>
            <a:off x="100184" y="5713298"/>
            <a:ext cx="9681490" cy="495841"/>
          </a:xfrm>
          <a:prstGeom prst="rect">
            <a:avLst/>
          </a:prstGeom>
        </p:spPr>
        <p:txBody>
          <a:bodyPr wrap="square">
            <a:spAutoFit/>
          </a:bodyPr>
          <a:lstStyle/>
          <a:p>
            <a:pPr fontAlgn="auto">
              <a:lnSpc>
                <a:spcPct val="114000"/>
              </a:lnSpc>
              <a:spcAft>
                <a:spcPts val="0"/>
              </a:spcAft>
            </a:pPr>
            <a:r>
              <a:rPr lang="en-US" sz="1200" b="0" dirty="0">
                <a:solidFill>
                  <a:srgbClr val="1B587C"/>
                </a:solidFill>
              </a:rPr>
              <a:t>Copyright © by Madhukar P. Mayakonda, Cedric Y. Justin, </a:t>
            </a:r>
            <a:r>
              <a:rPr lang="en-US" sz="1200" b="0" dirty="0" err="1">
                <a:solidFill>
                  <a:srgbClr val="1B587C"/>
                </a:solidFill>
              </a:rPr>
              <a:t>Akshay</a:t>
            </a:r>
            <a:r>
              <a:rPr lang="en-US" sz="1200" b="0" dirty="0">
                <a:solidFill>
                  <a:srgbClr val="1B587C"/>
                </a:solidFill>
              </a:rPr>
              <a:t> Anand, Colby J. Weit, Jiajie (Terry) Wen, Turab A. Zaidi, Dimitri N. Mavris</a:t>
            </a:r>
          </a:p>
          <a:p>
            <a:pPr eaLnBrk="1" hangingPunct="1">
              <a:lnSpc>
                <a:spcPct val="114000"/>
              </a:lnSpc>
              <a:buClr>
                <a:srgbClr val="00529B"/>
              </a:buClr>
              <a:buNone/>
            </a:pPr>
            <a:r>
              <a:rPr lang="en-US" sz="1200" b="0" dirty="0">
                <a:solidFill>
                  <a:srgbClr val="1B587C"/>
                </a:solidFill>
              </a:rPr>
              <a:t>Published by the American Institute of Aeronautics and Astronautics, Inc., with permission.</a:t>
            </a:r>
          </a:p>
        </p:txBody>
      </p:sp>
      <p:pic>
        <p:nvPicPr>
          <p:cNvPr id="5" name="Audio 4">
            <a:hlinkClick r:id="" action="ppaction://media"/>
            <a:extLst>
              <a:ext uri="{FF2B5EF4-FFF2-40B4-BE49-F238E27FC236}">
                <a16:creationId xmlns:a16="http://schemas.microsoft.com/office/drawing/2014/main" id="{9A628CF9-235C-4F9D-9DC4-35C06C088F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59178489"/>
      </p:ext>
    </p:extLst>
  </p:cSld>
  <p:clrMapOvr>
    <a:masterClrMapping/>
  </p:clrMapOvr>
  <mc:AlternateContent xmlns:mc="http://schemas.openxmlformats.org/markup-compatibility/2006" xmlns:p14="http://schemas.microsoft.com/office/powerpoint/2010/main">
    <mc:Choice Requires="p14">
      <p:transition spd="slow" p14:dur="2000" advTm="11690"/>
    </mc:Choice>
    <mc:Fallback xmlns="">
      <p:transition spd="slow" advTm="11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478E-F895-4A34-A22E-91CBAE965160}"/>
              </a:ext>
            </a:extLst>
          </p:cNvPr>
          <p:cNvSpPr>
            <a:spLocks noGrp="1"/>
          </p:cNvSpPr>
          <p:nvPr>
            <p:ph type="title"/>
          </p:nvPr>
        </p:nvSpPr>
        <p:spPr/>
        <p:txBody>
          <a:bodyPr/>
          <a:lstStyle/>
          <a:p>
            <a:r>
              <a:rPr lang="en-US" dirty="0"/>
              <a:t>Concept of Operations (CONOPS)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FAE15D-FC2C-4CD5-A265-2EC9410A38BB}"/>
                  </a:ext>
                </a:extLst>
              </p:cNvPr>
              <p:cNvSpPr>
                <a:spLocks noGrp="1"/>
              </p:cNvSpPr>
              <p:nvPr>
                <p:ph idx="1"/>
              </p:nvPr>
            </p:nvSpPr>
            <p:spPr>
              <a:xfrm>
                <a:off x="575591" y="3156748"/>
                <a:ext cx="5986356" cy="3119987"/>
              </a:xfrm>
            </p:spPr>
            <p:txBody>
              <a:bodyPr>
                <a:normAutofit/>
              </a:bodyPr>
              <a:lstStyle/>
              <a:p>
                <a:r>
                  <a:rPr lang="en-US" dirty="0"/>
                  <a:t>Vertiport density, D, fixed:</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𝑣𝑒𝑟𝑡𝑖𝑝𝑜𝑟𝑡</m:t>
                      </m:r>
                      <m:r>
                        <a:rPr lang="en-US" b="0" i="1" smtClean="0">
                          <a:latin typeface="Cambria Math" panose="02040503050406030204" pitchFamily="18" charset="0"/>
                        </a:rPr>
                        <m:t>/</m:t>
                      </m:r>
                      <m:r>
                        <a:rPr lang="en-US" b="0" i="1" smtClean="0">
                          <a:latin typeface="Cambria Math" panose="02040503050406030204" pitchFamily="18" charset="0"/>
                        </a:rPr>
                        <m:t>𝑎𝑟𝑒𝑎</m:t>
                      </m:r>
                    </m:oMath>
                  </m:oMathPara>
                </a14:m>
                <a:endParaRPr lang="en-US" dirty="0"/>
              </a:p>
              <a:p>
                <a:r>
                  <a:rPr lang="en-US" dirty="0"/>
                  <a:t>Average distance to vertiport: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𝑣</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∗2/3</m:t>
                      </m:r>
                    </m:oMath>
                  </m:oMathPara>
                </a14:m>
                <a:endParaRPr lang="en-US" dirty="0"/>
              </a:p>
              <a:p>
                <a:r>
                  <a:rPr lang="en-US" dirty="0"/>
                  <a:t>UAM trip distance (conservative):</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𝑈𝐴𝑀</m:t>
                          </m:r>
                        </m:sub>
                      </m:sSub>
                      <m:r>
                        <a:rPr lang="en-US" i="1">
                          <a:latin typeface="Cambria Math" panose="02040503050406030204" pitchFamily="18" charset="0"/>
                        </a:rPr>
                        <m:t>=</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𝑣</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𝑛𝑜𝑚𝑖𝑛𝑎𝑙</m:t>
                      </m:r>
                      <m:r>
                        <a:rPr lang="en-US" b="0" i="1" smtClean="0">
                          <a:latin typeface="Cambria Math" panose="02040503050406030204" pitchFamily="18" charset="0"/>
                        </a:rPr>
                        <m:t> </m:t>
                      </m:r>
                      <m:r>
                        <a:rPr lang="en-US" b="0" i="1" smtClean="0">
                          <a:latin typeface="Cambria Math" panose="02040503050406030204" pitchFamily="18" charset="0"/>
                        </a:rPr>
                        <m:t>𝑡𝑟𝑖𝑝</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oMath>
                  </m:oMathPara>
                </a14:m>
                <a:endParaRPr lang="en-US" b="0" dirty="0"/>
              </a:p>
              <a:p>
                <a:endParaRPr lang="en-US" dirty="0"/>
              </a:p>
            </p:txBody>
          </p:sp>
        </mc:Choice>
        <mc:Fallback xmlns="">
          <p:sp>
            <p:nvSpPr>
              <p:cNvPr id="3" name="Content Placeholder 2">
                <a:extLst>
                  <a:ext uri="{FF2B5EF4-FFF2-40B4-BE49-F238E27FC236}">
                    <a16:creationId xmlns:a16="http://schemas.microsoft.com/office/drawing/2014/main" id="{04FAE15D-FC2C-4CD5-A265-2EC9410A38BB}"/>
                  </a:ext>
                </a:extLst>
              </p:cNvPr>
              <p:cNvSpPr>
                <a:spLocks noGrp="1" noRot="1" noChangeAspect="1" noMove="1" noResize="1" noEditPoints="1" noAdjustHandles="1" noChangeArrowheads="1" noChangeShapeType="1" noTextEdit="1"/>
              </p:cNvSpPr>
              <p:nvPr>
                <p:ph idx="1"/>
              </p:nvPr>
            </p:nvSpPr>
            <p:spPr>
              <a:xfrm>
                <a:off x="575591" y="3156748"/>
                <a:ext cx="5986356" cy="3119987"/>
              </a:xfrm>
              <a:blipFill>
                <a:blip r:embed="rId6"/>
                <a:stretch>
                  <a:fillRect l="-1324" t="-13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038CCE-2441-4B11-B00F-136078040EDE}"/>
              </a:ext>
            </a:extLst>
          </p:cNvPr>
          <p:cNvSpPr>
            <a:spLocks noGrp="1"/>
          </p:cNvSpPr>
          <p:nvPr>
            <p:ph type="sldNum" sz="quarter" idx="12"/>
          </p:nvPr>
        </p:nvSpPr>
        <p:spPr/>
        <p:txBody>
          <a:bodyPr/>
          <a:lstStyle/>
          <a:p>
            <a:fld id="{48F63A3B-78C7-47BE-AE5E-E10140E04643}" type="slidenum">
              <a:rPr lang="en-US" smtClean="0"/>
              <a:t>10</a:t>
            </a:fld>
            <a:endParaRPr lang="en-US"/>
          </a:p>
        </p:txBody>
      </p:sp>
      <p:grpSp>
        <p:nvGrpSpPr>
          <p:cNvPr id="93" name="Group 92">
            <a:extLst>
              <a:ext uri="{FF2B5EF4-FFF2-40B4-BE49-F238E27FC236}">
                <a16:creationId xmlns:a16="http://schemas.microsoft.com/office/drawing/2014/main" id="{0C011592-BEB9-49D6-886B-89F71C171EE3}"/>
              </a:ext>
            </a:extLst>
          </p:cNvPr>
          <p:cNvGrpSpPr/>
          <p:nvPr/>
        </p:nvGrpSpPr>
        <p:grpSpPr>
          <a:xfrm>
            <a:off x="6701708" y="1686679"/>
            <a:ext cx="4620521" cy="4567302"/>
            <a:chOff x="5579458" y="1125952"/>
            <a:chExt cx="5314952" cy="5253734"/>
          </a:xfrm>
        </p:grpSpPr>
        <p:sp>
          <p:nvSpPr>
            <p:cNvPr id="23" name="Freeform: Shape 22">
              <a:extLst>
                <a:ext uri="{FF2B5EF4-FFF2-40B4-BE49-F238E27FC236}">
                  <a16:creationId xmlns:a16="http://schemas.microsoft.com/office/drawing/2014/main" id="{19161E07-70EE-479D-B20E-9E2D45902664}"/>
                </a:ext>
              </a:extLst>
            </p:cNvPr>
            <p:cNvSpPr/>
            <p:nvPr/>
          </p:nvSpPr>
          <p:spPr>
            <a:xfrm rot="5400000">
              <a:off x="6131666" y="1616941"/>
              <a:ext cx="5253734" cy="4271755"/>
            </a:xfrm>
            <a:custGeom>
              <a:avLst/>
              <a:gdLst>
                <a:gd name="connsiteX0" fmla="*/ 4899504 w 9495790"/>
                <a:gd name="connsiteY0" fmla="*/ 233454 h 5178754"/>
                <a:gd name="connsiteX1" fmla="*/ 4201673 w 9495790"/>
                <a:gd name="connsiteY1" fmla="*/ 16886 h 5178754"/>
                <a:gd name="connsiteX2" fmla="*/ 3600094 w 9495790"/>
                <a:gd name="connsiteY2" fmla="*/ 293612 h 5178754"/>
                <a:gd name="connsiteX3" fmla="*/ 2974452 w 9495790"/>
                <a:gd name="connsiteY3" fmla="*/ 149233 h 5178754"/>
                <a:gd name="connsiteX4" fmla="*/ 2084115 w 9495790"/>
                <a:gd name="connsiteY4" fmla="*/ 269549 h 5178754"/>
                <a:gd name="connsiteX5" fmla="*/ 1470504 w 9495790"/>
                <a:gd name="connsiteY5" fmla="*/ 185328 h 5178754"/>
                <a:gd name="connsiteX6" fmla="*/ 724546 w 9495790"/>
                <a:gd name="connsiteY6" fmla="*/ 4854 h 5178754"/>
                <a:gd name="connsiteX7" fmla="*/ 62810 w 9495790"/>
                <a:gd name="connsiteY7" fmla="*/ 257517 h 5178754"/>
                <a:gd name="connsiteX8" fmla="*/ 255315 w 9495790"/>
                <a:gd name="connsiteY8" fmla="*/ 810970 h 5178754"/>
                <a:gd name="connsiteX9" fmla="*/ 423757 w 9495790"/>
                <a:gd name="connsiteY9" fmla="*/ 1159886 h 5178754"/>
                <a:gd name="connsiteX10" fmla="*/ 243283 w 9495790"/>
                <a:gd name="connsiteY10" fmla="*/ 1472707 h 5178754"/>
                <a:gd name="connsiteX11" fmla="*/ 2652 w 9495790"/>
                <a:gd name="connsiteY11" fmla="*/ 2050223 h 5178754"/>
                <a:gd name="connsiteX12" fmla="*/ 351568 w 9495790"/>
                <a:gd name="connsiteY12" fmla="*/ 2411170 h 5178754"/>
                <a:gd name="connsiteX13" fmla="*/ 399694 w 9495790"/>
                <a:gd name="connsiteY13" fmla="*/ 2880402 h 5178754"/>
                <a:gd name="connsiteX14" fmla="*/ 122968 w 9495790"/>
                <a:gd name="connsiteY14" fmla="*/ 3253381 h 5178754"/>
                <a:gd name="connsiteX15" fmla="*/ 2652 w 9495790"/>
                <a:gd name="connsiteY15" fmla="*/ 3782770 h 5178754"/>
                <a:gd name="connsiteX16" fmla="*/ 62810 w 9495790"/>
                <a:gd name="connsiteY16" fmla="*/ 4131686 h 5178754"/>
                <a:gd name="connsiteX17" fmla="*/ 315473 w 9495790"/>
                <a:gd name="connsiteY17" fmla="*/ 4348254 h 5178754"/>
                <a:gd name="connsiteX18" fmla="*/ 483915 w 9495790"/>
                <a:gd name="connsiteY18" fmla="*/ 4432475 h 5178754"/>
                <a:gd name="connsiteX19" fmla="*/ 544073 w 9495790"/>
                <a:gd name="connsiteY19" fmla="*/ 4925770 h 5178754"/>
                <a:gd name="connsiteX20" fmla="*/ 1181746 w 9495790"/>
                <a:gd name="connsiteY20" fmla="*/ 4841549 h 5178754"/>
                <a:gd name="connsiteX21" fmla="*/ 1747231 w 9495790"/>
                <a:gd name="connsiteY21" fmla="*/ 4805454 h 5178754"/>
                <a:gd name="connsiteX22" fmla="*/ 1903641 w 9495790"/>
                <a:gd name="connsiteY22" fmla="*/ 4937802 h 5178754"/>
                <a:gd name="connsiteX23" fmla="*/ 2517252 w 9495790"/>
                <a:gd name="connsiteY23" fmla="*/ 5178433 h 5178754"/>
                <a:gd name="connsiteX24" fmla="*/ 2926325 w 9495790"/>
                <a:gd name="connsiteY24" fmla="*/ 4985928 h 5178754"/>
                <a:gd name="connsiteX25" fmla="*/ 3251178 w 9495790"/>
                <a:gd name="connsiteY25" fmla="*/ 4841549 h 5178754"/>
                <a:gd name="connsiteX26" fmla="*/ 3443683 w 9495790"/>
                <a:gd name="connsiteY26" fmla="*/ 4865612 h 5178754"/>
                <a:gd name="connsiteX27" fmla="*/ 3744473 w 9495790"/>
                <a:gd name="connsiteY27" fmla="*/ 5094212 h 5178754"/>
                <a:gd name="connsiteX28" fmla="*/ 4394178 w 9495790"/>
                <a:gd name="connsiteY28" fmla="*/ 4913738 h 5178754"/>
                <a:gd name="connsiteX29" fmla="*/ 4827315 w 9495790"/>
                <a:gd name="connsiteY29" fmla="*/ 4865612 h 5178754"/>
                <a:gd name="connsiteX30" fmla="*/ 5007789 w 9495790"/>
                <a:gd name="connsiteY30" fmla="*/ 4949833 h 5178754"/>
                <a:gd name="connsiteX31" fmla="*/ 5477020 w 9495790"/>
                <a:gd name="connsiteY31" fmla="*/ 5154370 h 5178754"/>
                <a:gd name="connsiteX32" fmla="*/ 5910157 w 9495790"/>
                <a:gd name="connsiteY32" fmla="*/ 4913738 h 5178754"/>
                <a:gd name="connsiteX33" fmla="*/ 6343294 w 9495790"/>
                <a:gd name="connsiteY33" fmla="*/ 4649044 h 5178754"/>
                <a:gd name="connsiteX34" fmla="*/ 6487673 w 9495790"/>
                <a:gd name="connsiteY34" fmla="*/ 4817486 h 5178754"/>
                <a:gd name="connsiteX35" fmla="*/ 7089252 w 9495790"/>
                <a:gd name="connsiteY35" fmla="*/ 5034054 h 5178754"/>
                <a:gd name="connsiteX36" fmla="*/ 7787083 w 9495790"/>
                <a:gd name="connsiteY36" fmla="*/ 4913738 h 5178754"/>
                <a:gd name="connsiteX37" fmla="*/ 8280378 w 9495790"/>
                <a:gd name="connsiteY37" fmla="*/ 4793423 h 5178754"/>
                <a:gd name="connsiteX38" fmla="*/ 8954146 w 9495790"/>
                <a:gd name="connsiteY38" fmla="*/ 4877644 h 5178754"/>
                <a:gd name="connsiteX39" fmla="*/ 9242904 w 9495790"/>
                <a:gd name="connsiteY39" fmla="*/ 4480602 h 5178754"/>
                <a:gd name="connsiteX40" fmla="*/ 9278999 w 9495790"/>
                <a:gd name="connsiteY40" fmla="*/ 4179812 h 5178754"/>
                <a:gd name="connsiteX41" fmla="*/ 9062431 w 9495790"/>
                <a:gd name="connsiteY41" fmla="*/ 3854960 h 5178754"/>
                <a:gd name="connsiteX42" fmla="*/ 9218841 w 9495790"/>
                <a:gd name="connsiteY42" fmla="*/ 3289475 h 5178754"/>
                <a:gd name="connsiteX43" fmla="*/ 9459473 w 9495790"/>
                <a:gd name="connsiteY43" fmla="*/ 2796181 h 5178754"/>
                <a:gd name="connsiteX44" fmla="*/ 9194778 w 9495790"/>
                <a:gd name="connsiteY44" fmla="*/ 2290854 h 5178754"/>
                <a:gd name="connsiteX45" fmla="*/ 8978210 w 9495790"/>
                <a:gd name="connsiteY45" fmla="*/ 1352391 h 5178754"/>
                <a:gd name="connsiteX46" fmla="*/ 9495568 w 9495790"/>
                <a:gd name="connsiteY46" fmla="*/ 510181 h 5178754"/>
                <a:gd name="connsiteX47" fmla="*/ 8906020 w 9495790"/>
                <a:gd name="connsiteY47" fmla="*/ 65012 h 5178754"/>
                <a:gd name="connsiteX48" fmla="*/ 7486294 w 9495790"/>
                <a:gd name="connsiteY48" fmla="*/ 52981 h 5178754"/>
                <a:gd name="connsiteX49" fmla="*/ 6860652 w 9495790"/>
                <a:gd name="connsiteY49" fmla="*/ 101107 h 5178754"/>
                <a:gd name="connsiteX50" fmla="*/ 6475641 w 9495790"/>
                <a:gd name="connsiteY50" fmla="*/ 341738 h 5178754"/>
                <a:gd name="connsiteX51" fmla="*/ 5849999 w 9495790"/>
                <a:gd name="connsiteY51" fmla="*/ 77044 h 5178754"/>
                <a:gd name="connsiteX52" fmla="*/ 5368736 w 9495790"/>
                <a:gd name="connsiteY52" fmla="*/ 4854 h 5178754"/>
                <a:gd name="connsiteX53" fmla="*/ 5116073 w 9495790"/>
                <a:gd name="connsiteY53" fmla="*/ 185328 h 5178754"/>
                <a:gd name="connsiteX54" fmla="*/ 4899504 w 9495790"/>
                <a:gd name="connsiteY54" fmla="*/ 233454 h 5178754"/>
                <a:gd name="connsiteX0" fmla="*/ 4899504 w 9495790"/>
                <a:gd name="connsiteY0" fmla="*/ 233454 h 5178754"/>
                <a:gd name="connsiteX1" fmla="*/ 4201673 w 9495790"/>
                <a:gd name="connsiteY1" fmla="*/ 16886 h 5178754"/>
                <a:gd name="connsiteX2" fmla="*/ 3600094 w 9495790"/>
                <a:gd name="connsiteY2" fmla="*/ 293612 h 5178754"/>
                <a:gd name="connsiteX3" fmla="*/ 2974452 w 9495790"/>
                <a:gd name="connsiteY3" fmla="*/ 149233 h 5178754"/>
                <a:gd name="connsiteX4" fmla="*/ 2069017 w 9495790"/>
                <a:gd name="connsiteY4" fmla="*/ 148770 h 5178754"/>
                <a:gd name="connsiteX5" fmla="*/ 1470504 w 9495790"/>
                <a:gd name="connsiteY5" fmla="*/ 185328 h 5178754"/>
                <a:gd name="connsiteX6" fmla="*/ 724546 w 9495790"/>
                <a:gd name="connsiteY6" fmla="*/ 4854 h 5178754"/>
                <a:gd name="connsiteX7" fmla="*/ 62810 w 9495790"/>
                <a:gd name="connsiteY7" fmla="*/ 257517 h 5178754"/>
                <a:gd name="connsiteX8" fmla="*/ 255315 w 9495790"/>
                <a:gd name="connsiteY8" fmla="*/ 810970 h 5178754"/>
                <a:gd name="connsiteX9" fmla="*/ 423757 w 9495790"/>
                <a:gd name="connsiteY9" fmla="*/ 1159886 h 5178754"/>
                <a:gd name="connsiteX10" fmla="*/ 243283 w 9495790"/>
                <a:gd name="connsiteY10" fmla="*/ 1472707 h 5178754"/>
                <a:gd name="connsiteX11" fmla="*/ 2652 w 9495790"/>
                <a:gd name="connsiteY11" fmla="*/ 2050223 h 5178754"/>
                <a:gd name="connsiteX12" fmla="*/ 351568 w 9495790"/>
                <a:gd name="connsiteY12" fmla="*/ 2411170 h 5178754"/>
                <a:gd name="connsiteX13" fmla="*/ 399694 w 9495790"/>
                <a:gd name="connsiteY13" fmla="*/ 2880402 h 5178754"/>
                <a:gd name="connsiteX14" fmla="*/ 122968 w 9495790"/>
                <a:gd name="connsiteY14" fmla="*/ 3253381 h 5178754"/>
                <a:gd name="connsiteX15" fmla="*/ 2652 w 9495790"/>
                <a:gd name="connsiteY15" fmla="*/ 3782770 h 5178754"/>
                <a:gd name="connsiteX16" fmla="*/ 62810 w 9495790"/>
                <a:gd name="connsiteY16" fmla="*/ 4131686 h 5178754"/>
                <a:gd name="connsiteX17" fmla="*/ 315473 w 9495790"/>
                <a:gd name="connsiteY17" fmla="*/ 4348254 h 5178754"/>
                <a:gd name="connsiteX18" fmla="*/ 483915 w 9495790"/>
                <a:gd name="connsiteY18" fmla="*/ 4432475 h 5178754"/>
                <a:gd name="connsiteX19" fmla="*/ 544073 w 9495790"/>
                <a:gd name="connsiteY19" fmla="*/ 4925770 h 5178754"/>
                <a:gd name="connsiteX20" fmla="*/ 1181746 w 9495790"/>
                <a:gd name="connsiteY20" fmla="*/ 4841549 h 5178754"/>
                <a:gd name="connsiteX21" fmla="*/ 1747231 w 9495790"/>
                <a:gd name="connsiteY21" fmla="*/ 4805454 h 5178754"/>
                <a:gd name="connsiteX22" fmla="*/ 1903641 w 9495790"/>
                <a:gd name="connsiteY22" fmla="*/ 4937802 h 5178754"/>
                <a:gd name="connsiteX23" fmla="*/ 2517252 w 9495790"/>
                <a:gd name="connsiteY23" fmla="*/ 5178433 h 5178754"/>
                <a:gd name="connsiteX24" fmla="*/ 2926325 w 9495790"/>
                <a:gd name="connsiteY24" fmla="*/ 4985928 h 5178754"/>
                <a:gd name="connsiteX25" fmla="*/ 3251178 w 9495790"/>
                <a:gd name="connsiteY25" fmla="*/ 4841549 h 5178754"/>
                <a:gd name="connsiteX26" fmla="*/ 3443683 w 9495790"/>
                <a:gd name="connsiteY26" fmla="*/ 4865612 h 5178754"/>
                <a:gd name="connsiteX27" fmla="*/ 3744473 w 9495790"/>
                <a:gd name="connsiteY27" fmla="*/ 5094212 h 5178754"/>
                <a:gd name="connsiteX28" fmla="*/ 4394178 w 9495790"/>
                <a:gd name="connsiteY28" fmla="*/ 4913738 h 5178754"/>
                <a:gd name="connsiteX29" fmla="*/ 4827315 w 9495790"/>
                <a:gd name="connsiteY29" fmla="*/ 4865612 h 5178754"/>
                <a:gd name="connsiteX30" fmla="*/ 5007789 w 9495790"/>
                <a:gd name="connsiteY30" fmla="*/ 4949833 h 5178754"/>
                <a:gd name="connsiteX31" fmla="*/ 5477020 w 9495790"/>
                <a:gd name="connsiteY31" fmla="*/ 5154370 h 5178754"/>
                <a:gd name="connsiteX32" fmla="*/ 5910157 w 9495790"/>
                <a:gd name="connsiteY32" fmla="*/ 4913738 h 5178754"/>
                <a:gd name="connsiteX33" fmla="*/ 6343294 w 9495790"/>
                <a:gd name="connsiteY33" fmla="*/ 4649044 h 5178754"/>
                <a:gd name="connsiteX34" fmla="*/ 6487673 w 9495790"/>
                <a:gd name="connsiteY34" fmla="*/ 4817486 h 5178754"/>
                <a:gd name="connsiteX35" fmla="*/ 7089252 w 9495790"/>
                <a:gd name="connsiteY35" fmla="*/ 5034054 h 5178754"/>
                <a:gd name="connsiteX36" fmla="*/ 7787083 w 9495790"/>
                <a:gd name="connsiteY36" fmla="*/ 4913738 h 5178754"/>
                <a:gd name="connsiteX37" fmla="*/ 8280378 w 9495790"/>
                <a:gd name="connsiteY37" fmla="*/ 4793423 h 5178754"/>
                <a:gd name="connsiteX38" fmla="*/ 8954146 w 9495790"/>
                <a:gd name="connsiteY38" fmla="*/ 4877644 h 5178754"/>
                <a:gd name="connsiteX39" fmla="*/ 9242904 w 9495790"/>
                <a:gd name="connsiteY39" fmla="*/ 4480602 h 5178754"/>
                <a:gd name="connsiteX40" fmla="*/ 9278999 w 9495790"/>
                <a:gd name="connsiteY40" fmla="*/ 4179812 h 5178754"/>
                <a:gd name="connsiteX41" fmla="*/ 9062431 w 9495790"/>
                <a:gd name="connsiteY41" fmla="*/ 3854960 h 5178754"/>
                <a:gd name="connsiteX42" fmla="*/ 9218841 w 9495790"/>
                <a:gd name="connsiteY42" fmla="*/ 3289475 h 5178754"/>
                <a:gd name="connsiteX43" fmla="*/ 9459473 w 9495790"/>
                <a:gd name="connsiteY43" fmla="*/ 2796181 h 5178754"/>
                <a:gd name="connsiteX44" fmla="*/ 9194778 w 9495790"/>
                <a:gd name="connsiteY44" fmla="*/ 2290854 h 5178754"/>
                <a:gd name="connsiteX45" fmla="*/ 8978210 w 9495790"/>
                <a:gd name="connsiteY45" fmla="*/ 1352391 h 5178754"/>
                <a:gd name="connsiteX46" fmla="*/ 9495568 w 9495790"/>
                <a:gd name="connsiteY46" fmla="*/ 510181 h 5178754"/>
                <a:gd name="connsiteX47" fmla="*/ 8906020 w 9495790"/>
                <a:gd name="connsiteY47" fmla="*/ 65012 h 5178754"/>
                <a:gd name="connsiteX48" fmla="*/ 7486294 w 9495790"/>
                <a:gd name="connsiteY48" fmla="*/ 52981 h 5178754"/>
                <a:gd name="connsiteX49" fmla="*/ 6860652 w 9495790"/>
                <a:gd name="connsiteY49" fmla="*/ 101107 h 5178754"/>
                <a:gd name="connsiteX50" fmla="*/ 6475641 w 9495790"/>
                <a:gd name="connsiteY50" fmla="*/ 341738 h 5178754"/>
                <a:gd name="connsiteX51" fmla="*/ 5849999 w 9495790"/>
                <a:gd name="connsiteY51" fmla="*/ 77044 h 5178754"/>
                <a:gd name="connsiteX52" fmla="*/ 5368736 w 9495790"/>
                <a:gd name="connsiteY52" fmla="*/ 4854 h 5178754"/>
                <a:gd name="connsiteX53" fmla="*/ 5116073 w 9495790"/>
                <a:gd name="connsiteY53" fmla="*/ 185328 h 5178754"/>
                <a:gd name="connsiteX54" fmla="*/ 4899504 w 9495790"/>
                <a:gd name="connsiteY54" fmla="*/ 233454 h 5178754"/>
                <a:gd name="connsiteX0" fmla="*/ 4899504 w 9495790"/>
                <a:gd name="connsiteY0" fmla="*/ 267741 h 5213041"/>
                <a:gd name="connsiteX1" fmla="*/ 4201673 w 9495790"/>
                <a:gd name="connsiteY1" fmla="*/ 51173 h 5213041"/>
                <a:gd name="connsiteX2" fmla="*/ 3600094 w 9495790"/>
                <a:gd name="connsiteY2" fmla="*/ 327899 h 5213041"/>
                <a:gd name="connsiteX3" fmla="*/ 2763090 w 9495790"/>
                <a:gd name="connsiteY3" fmla="*/ 2354 h 5213041"/>
                <a:gd name="connsiteX4" fmla="*/ 2069017 w 9495790"/>
                <a:gd name="connsiteY4" fmla="*/ 183057 h 5213041"/>
                <a:gd name="connsiteX5" fmla="*/ 1470504 w 9495790"/>
                <a:gd name="connsiteY5" fmla="*/ 219615 h 5213041"/>
                <a:gd name="connsiteX6" fmla="*/ 724546 w 9495790"/>
                <a:gd name="connsiteY6" fmla="*/ 39141 h 5213041"/>
                <a:gd name="connsiteX7" fmla="*/ 62810 w 9495790"/>
                <a:gd name="connsiteY7" fmla="*/ 291804 h 5213041"/>
                <a:gd name="connsiteX8" fmla="*/ 255315 w 9495790"/>
                <a:gd name="connsiteY8" fmla="*/ 845257 h 5213041"/>
                <a:gd name="connsiteX9" fmla="*/ 423757 w 9495790"/>
                <a:gd name="connsiteY9" fmla="*/ 1194173 h 5213041"/>
                <a:gd name="connsiteX10" fmla="*/ 243283 w 9495790"/>
                <a:gd name="connsiteY10" fmla="*/ 1506994 h 5213041"/>
                <a:gd name="connsiteX11" fmla="*/ 2652 w 9495790"/>
                <a:gd name="connsiteY11" fmla="*/ 2084510 h 5213041"/>
                <a:gd name="connsiteX12" fmla="*/ 351568 w 9495790"/>
                <a:gd name="connsiteY12" fmla="*/ 2445457 h 5213041"/>
                <a:gd name="connsiteX13" fmla="*/ 399694 w 9495790"/>
                <a:gd name="connsiteY13" fmla="*/ 2914689 h 5213041"/>
                <a:gd name="connsiteX14" fmla="*/ 122968 w 9495790"/>
                <a:gd name="connsiteY14" fmla="*/ 3287668 h 5213041"/>
                <a:gd name="connsiteX15" fmla="*/ 2652 w 9495790"/>
                <a:gd name="connsiteY15" fmla="*/ 3817057 h 5213041"/>
                <a:gd name="connsiteX16" fmla="*/ 62810 w 9495790"/>
                <a:gd name="connsiteY16" fmla="*/ 4165973 h 5213041"/>
                <a:gd name="connsiteX17" fmla="*/ 315473 w 9495790"/>
                <a:gd name="connsiteY17" fmla="*/ 4382541 h 5213041"/>
                <a:gd name="connsiteX18" fmla="*/ 483915 w 9495790"/>
                <a:gd name="connsiteY18" fmla="*/ 4466762 h 5213041"/>
                <a:gd name="connsiteX19" fmla="*/ 544073 w 9495790"/>
                <a:gd name="connsiteY19" fmla="*/ 4960057 h 5213041"/>
                <a:gd name="connsiteX20" fmla="*/ 1181746 w 9495790"/>
                <a:gd name="connsiteY20" fmla="*/ 4875836 h 5213041"/>
                <a:gd name="connsiteX21" fmla="*/ 1747231 w 9495790"/>
                <a:gd name="connsiteY21" fmla="*/ 4839741 h 5213041"/>
                <a:gd name="connsiteX22" fmla="*/ 1903641 w 9495790"/>
                <a:gd name="connsiteY22" fmla="*/ 4972089 h 5213041"/>
                <a:gd name="connsiteX23" fmla="*/ 2517252 w 9495790"/>
                <a:gd name="connsiteY23" fmla="*/ 5212720 h 5213041"/>
                <a:gd name="connsiteX24" fmla="*/ 2926325 w 9495790"/>
                <a:gd name="connsiteY24" fmla="*/ 5020215 h 5213041"/>
                <a:gd name="connsiteX25" fmla="*/ 3251178 w 9495790"/>
                <a:gd name="connsiteY25" fmla="*/ 4875836 h 5213041"/>
                <a:gd name="connsiteX26" fmla="*/ 3443683 w 9495790"/>
                <a:gd name="connsiteY26" fmla="*/ 4899899 h 5213041"/>
                <a:gd name="connsiteX27" fmla="*/ 3744473 w 9495790"/>
                <a:gd name="connsiteY27" fmla="*/ 5128499 h 5213041"/>
                <a:gd name="connsiteX28" fmla="*/ 4394178 w 9495790"/>
                <a:gd name="connsiteY28" fmla="*/ 4948025 h 5213041"/>
                <a:gd name="connsiteX29" fmla="*/ 4827315 w 9495790"/>
                <a:gd name="connsiteY29" fmla="*/ 4899899 h 5213041"/>
                <a:gd name="connsiteX30" fmla="*/ 5007789 w 9495790"/>
                <a:gd name="connsiteY30" fmla="*/ 4984120 h 5213041"/>
                <a:gd name="connsiteX31" fmla="*/ 5477020 w 9495790"/>
                <a:gd name="connsiteY31" fmla="*/ 5188657 h 5213041"/>
                <a:gd name="connsiteX32" fmla="*/ 5910157 w 9495790"/>
                <a:gd name="connsiteY32" fmla="*/ 4948025 h 5213041"/>
                <a:gd name="connsiteX33" fmla="*/ 6343294 w 9495790"/>
                <a:gd name="connsiteY33" fmla="*/ 4683331 h 5213041"/>
                <a:gd name="connsiteX34" fmla="*/ 6487673 w 9495790"/>
                <a:gd name="connsiteY34" fmla="*/ 4851773 h 5213041"/>
                <a:gd name="connsiteX35" fmla="*/ 7089252 w 9495790"/>
                <a:gd name="connsiteY35" fmla="*/ 5068341 h 5213041"/>
                <a:gd name="connsiteX36" fmla="*/ 7787083 w 9495790"/>
                <a:gd name="connsiteY36" fmla="*/ 4948025 h 5213041"/>
                <a:gd name="connsiteX37" fmla="*/ 8280378 w 9495790"/>
                <a:gd name="connsiteY37" fmla="*/ 4827710 h 5213041"/>
                <a:gd name="connsiteX38" fmla="*/ 8954146 w 9495790"/>
                <a:gd name="connsiteY38" fmla="*/ 4911931 h 5213041"/>
                <a:gd name="connsiteX39" fmla="*/ 9242904 w 9495790"/>
                <a:gd name="connsiteY39" fmla="*/ 4514889 h 5213041"/>
                <a:gd name="connsiteX40" fmla="*/ 9278999 w 9495790"/>
                <a:gd name="connsiteY40" fmla="*/ 4214099 h 5213041"/>
                <a:gd name="connsiteX41" fmla="*/ 9062431 w 9495790"/>
                <a:gd name="connsiteY41" fmla="*/ 3889247 h 5213041"/>
                <a:gd name="connsiteX42" fmla="*/ 9218841 w 9495790"/>
                <a:gd name="connsiteY42" fmla="*/ 3323762 h 5213041"/>
                <a:gd name="connsiteX43" fmla="*/ 9459473 w 9495790"/>
                <a:gd name="connsiteY43" fmla="*/ 2830468 h 5213041"/>
                <a:gd name="connsiteX44" fmla="*/ 9194778 w 9495790"/>
                <a:gd name="connsiteY44" fmla="*/ 2325141 h 5213041"/>
                <a:gd name="connsiteX45" fmla="*/ 8978210 w 9495790"/>
                <a:gd name="connsiteY45" fmla="*/ 1386678 h 5213041"/>
                <a:gd name="connsiteX46" fmla="*/ 9495568 w 9495790"/>
                <a:gd name="connsiteY46" fmla="*/ 544468 h 5213041"/>
                <a:gd name="connsiteX47" fmla="*/ 8906020 w 9495790"/>
                <a:gd name="connsiteY47" fmla="*/ 99299 h 5213041"/>
                <a:gd name="connsiteX48" fmla="*/ 7486294 w 9495790"/>
                <a:gd name="connsiteY48" fmla="*/ 87268 h 5213041"/>
                <a:gd name="connsiteX49" fmla="*/ 6860652 w 9495790"/>
                <a:gd name="connsiteY49" fmla="*/ 135394 h 5213041"/>
                <a:gd name="connsiteX50" fmla="*/ 6475641 w 9495790"/>
                <a:gd name="connsiteY50" fmla="*/ 376025 h 5213041"/>
                <a:gd name="connsiteX51" fmla="*/ 5849999 w 9495790"/>
                <a:gd name="connsiteY51" fmla="*/ 111331 h 5213041"/>
                <a:gd name="connsiteX52" fmla="*/ 5368736 w 9495790"/>
                <a:gd name="connsiteY52" fmla="*/ 39141 h 5213041"/>
                <a:gd name="connsiteX53" fmla="*/ 5116073 w 9495790"/>
                <a:gd name="connsiteY53" fmla="*/ 219615 h 5213041"/>
                <a:gd name="connsiteX54" fmla="*/ 4899504 w 9495790"/>
                <a:gd name="connsiteY54" fmla="*/ 267741 h 5213041"/>
                <a:gd name="connsiteX0" fmla="*/ 4899504 w 9495790"/>
                <a:gd name="connsiteY0" fmla="*/ 267741 h 5213041"/>
                <a:gd name="connsiteX1" fmla="*/ 4201673 w 9495790"/>
                <a:gd name="connsiteY1" fmla="*/ 51173 h 5213041"/>
                <a:gd name="connsiteX2" fmla="*/ 3600094 w 9495790"/>
                <a:gd name="connsiteY2" fmla="*/ 327899 h 5213041"/>
                <a:gd name="connsiteX3" fmla="*/ 2763090 w 9495790"/>
                <a:gd name="connsiteY3" fmla="*/ 2354 h 5213041"/>
                <a:gd name="connsiteX4" fmla="*/ 2069017 w 9495790"/>
                <a:gd name="connsiteY4" fmla="*/ 183057 h 5213041"/>
                <a:gd name="connsiteX5" fmla="*/ 1470504 w 9495790"/>
                <a:gd name="connsiteY5" fmla="*/ 219615 h 5213041"/>
                <a:gd name="connsiteX6" fmla="*/ 724546 w 9495790"/>
                <a:gd name="connsiteY6" fmla="*/ 39141 h 5213041"/>
                <a:gd name="connsiteX7" fmla="*/ 62810 w 9495790"/>
                <a:gd name="connsiteY7" fmla="*/ 291804 h 5213041"/>
                <a:gd name="connsiteX8" fmla="*/ 255315 w 9495790"/>
                <a:gd name="connsiteY8" fmla="*/ 845257 h 5213041"/>
                <a:gd name="connsiteX9" fmla="*/ 423757 w 9495790"/>
                <a:gd name="connsiteY9" fmla="*/ 1194173 h 5213041"/>
                <a:gd name="connsiteX10" fmla="*/ 243283 w 9495790"/>
                <a:gd name="connsiteY10" fmla="*/ 1506994 h 5213041"/>
                <a:gd name="connsiteX11" fmla="*/ 2652 w 9495790"/>
                <a:gd name="connsiteY11" fmla="*/ 2084510 h 5213041"/>
                <a:gd name="connsiteX12" fmla="*/ 351568 w 9495790"/>
                <a:gd name="connsiteY12" fmla="*/ 2445457 h 5213041"/>
                <a:gd name="connsiteX13" fmla="*/ 399694 w 9495790"/>
                <a:gd name="connsiteY13" fmla="*/ 2914689 h 5213041"/>
                <a:gd name="connsiteX14" fmla="*/ 122968 w 9495790"/>
                <a:gd name="connsiteY14" fmla="*/ 3287668 h 5213041"/>
                <a:gd name="connsiteX15" fmla="*/ 2652 w 9495790"/>
                <a:gd name="connsiteY15" fmla="*/ 3817057 h 5213041"/>
                <a:gd name="connsiteX16" fmla="*/ 62810 w 9495790"/>
                <a:gd name="connsiteY16" fmla="*/ 4165973 h 5213041"/>
                <a:gd name="connsiteX17" fmla="*/ 315473 w 9495790"/>
                <a:gd name="connsiteY17" fmla="*/ 4382541 h 5213041"/>
                <a:gd name="connsiteX18" fmla="*/ 483915 w 9495790"/>
                <a:gd name="connsiteY18" fmla="*/ 4466762 h 5213041"/>
                <a:gd name="connsiteX19" fmla="*/ 544073 w 9495790"/>
                <a:gd name="connsiteY19" fmla="*/ 4960057 h 5213041"/>
                <a:gd name="connsiteX20" fmla="*/ 1181746 w 9495790"/>
                <a:gd name="connsiteY20" fmla="*/ 4875836 h 5213041"/>
                <a:gd name="connsiteX21" fmla="*/ 1596260 w 9495790"/>
                <a:gd name="connsiteY21" fmla="*/ 4839742 h 5213041"/>
                <a:gd name="connsiteX22" fmla="*/ 1903641 w 9495790"/>
                <a:gd name="connsiteY22" fmla="*/ 4972089 h 5213041"/>
                <a:gd name="connsiteX23" fmla="*/ 2517252 w 9495790"/>
                <a:gd name="connsiteY23" fmla="*/ 5212720 h 5213041"/>
                <a:gd name="connsiteX24" fmla="*/ 2926325 w 9495790"/>
                <a:gd name="connsiteY24" fmla="*/ 5020215 h 5213041"/>
                <a:gd name="connsiteX25" fmla="*/ 3251178 w 9495790"/>
                <a:gd name="connsiteY25" fmla="*/ 4875836 h 5213041"/>
                <a:gd name="connsiteX26" fmla="*/ 3443683 w 9495790"/>
                <a:gd name="connsiteY26" fmla="*/ 4899899 h 5213041"/>
                <a:gd name="connsiteX27" fmla="*/ 3744473 w 9495790"/>
                <a:gd name="connsiteY27" fmla="*/ 5128499 h 5213041"/>
                <a:gd name="connsiteX28" fmla="*/ 4394178 w 9495790"/>
                <a:gd name="connsiteY28" fmla="*/ 4948025 h 5213041"/>
                <a:gd name="connsiteX29" fmla="*/ 4827315 w 9495790"/>
                <a:gd name="connsiteY29" fmla="*/ 4899899 h 5213041"/>
                <a:gd name="connsiteX30" fmla="*/ 5007789 w 9495790"/>
                <a:gd name="connsiteY30" fmla="*/ 4984120 h 5213041"/>
                <a:gd name="connsiteX31" fmla="*/ 5477020 w 9495790"/>
                <a:gd name="connsiteY31" fmla="*/ 5188657 h 5213041"/>
                <a:gd name="connsiteX32" fmla="*/ 5910157 w 9495790"/>
                <a:gd name="connsiteY32" fmla="*/ 4948025 h 5213041"/>
                <a:gd name="connsiteX33" fmla="*/ 6343294 w 9495790"/>
                <a:gd name="connsiteY33" fmla="*/ 4683331 h 5213041"/>
                <a:gd name="connsiteX34" fmla="*/ 6487673 w 9495790"/>
                <a:gd name="connsiteY34" fmla="*/ 4851773 h 5213041"/>
                <a:gd name="connsiteX35" fmla="*/ 7089252 w 9495790"/>
                <a:gd name="connsiteY35" fmla="*/ 5068341 h 5213041"/>
                <a:gd name="connsiteX36" fmla="*/ 7787083 w 9495790"/>
                <a:gd name="connsiteY36" fmla="*/ 4948025 h 5213041"/>
                <a:gd name="connsiteX37" fmla="*/ 8280378 w 9495790"/>
                <a:gd name="connsiteY37" fmla="*/ 4827710 h 5213041"/>
                <a:gd name="connsiteX38" fmla="*/ 8954146 w 9495790"/>
                <a:gd name="connsiteY38" fmla="*/ 4911931 h 5213041"/>
                <a:gd name="connsiteX39" fmla="*/ 9242904 w 9495790"/>
                <a:gd name="connsiteY39" fmla="*/ 4514889 h 5213041"/>
                <a:gd name="connsiteX40" fmla="*/ 9278999 w 9495790"/>
                <a:gd name="connsiteY40" fmla="*/ 4214099 h 5213041"/>
                <a:gd name="connsiteX41" fmla="*/ 9062431 w 9495790"/>
                <a:gd name="connsiteY41" fmla="*/ 3889247 h 5213041"/>
                <a:gd name="connsiteX42" fmla="*/ 9218841 w 9495790"/>
                <a:gd name="connsiteY42" fmla="*/ 3323762 h 5213041"/>
                <a:gd name="connsiteX43" fmla="*/ 9459473 w 9495790"/>
                <a:gd name="connsiteY43" fmla="*/ 2830468 h 5213041"/>
                <a:gd name="connsiteX44" fmla="*/ 9194778 w 9495790"/>
                <a:gd name="connsiteY44" fmla="*/ 2325141 h 5213041"/>
                <a:gd name="connsiteX45" fmla="*/ 8978210 w 9495790"/>
                <a:gd name="connsiteY45" fmla="*/ 1386678 h 5213041"/>
                <a:gd name="connsiteX46" fmla="*/ 9495568 w 9495790"/>
                <a:gd name="connsiteY46" fmla="*/ 544468 h 5213041"/>
                <a:gd name="connsiteX47" fmla="*/ 8906020 w 9495790"/>
                <a:gd name="connsiteY47" fmla="*/ 99299 h 5213041"/>
                <a:gd name="connsiteX48" fmla="*/ 7486294 w 9495790"/>
                <a:gd name="connsiteY48" fmla="*/ 87268 h 5213041"/>
                <a:gd name="connsiteX49" fmla="*/ 6860652 w 9495790"/>
                <a:gd name="connsiteY49" fmla="*/ 135394 h 5213041"/>
                <a:gd name="connsiteX50" fmla="*/ 6475641 w 9495790"/>
                <a:gd name="connsiteY50" fmla="*/ 376025 h 5213041"/>
                <a:gd name="connsiteX51" fmla="*/ 5849999 w 9495790"/>
                <a:gd name="connsiteY51" fmla="*/ 111331 h 5213041"/>
                <a:gd name="connsiteX52" fmla="*/ 5368736 w 9495790"/>
                <a:gd name="connsiteY52" fmla="*/ 39141 h 5213041"/>
                <a:gd name="connsiteX53" fmla="*/ 5116073 w 9495790"/>
                <a:gd name="connsiteY53" fmla="*/ 219615 h 5213041"/>
                <a:gd name="connsiteX54" fmla="*/ 4899504 w 9495790"/>
                <a:gd name="connsiteY54" fmla="*/ 267741 h 5213041"/>
                <a:gd name="connsiteX0" fmla="*/ 4899504 w 9459540"/>
                <a:gd name="connsiteY0" fmla="*/ 267741 h 5213041"/>
                <a:gd name="connsiteX1" fmla="*/ 4201673 w 9459540"/>
                <a:gd name="connsiteY1" fmla="*/ 51173 h 5213041"/>
                <a:gd name="connsiteX2" fmla="*/ 3600094 w 9459540"/>
                <a:gd name="connsiteY2" fmla="*/ 327899 h 5213041"/>
                <a:gd name="connsiteX3" fmla="*/ 2763090 w 9459540"/>
                <a:gd name="connsiteY3" fmla="*/ 2354 h 5213041"/>
                <a:gd name="connsiteX4" fmla="*/ 2069017 w 9459540"/>
                <a:gd name="connsiteY4" fmla="*/ 183057 h 5213041"/>
                <a:gd name="connsiteX5" fmla="*/ 1470504 w 9459540"/>
                <a:gd name="connsiteY5" fmla="*/ 219615 h 5213041"/>
                <a:gd name="connsiteX6" fmla="*/ 724546 w 9459540"/>
                <a:gd name="connsiteY6" fmla="*/ 39141 h 5213041"/>
                <a:gd name="connsiteX7" fmla="*/ 62810 w 9459540"/>
                <a:gd name="connsiteY7" fmla="*/ 291804 h 5213041"/>
                <a:gd name="connsiteX8" fmla="*/ 255315 w 9459540"/>
                <a:gd name="connsiteY8" fmla="*/ 845257 h 5213041"/>
                <a:gd name="connsiteX9" fmla="*/ 423757 w 9459540"/>
                <a:gd name="connsiteY9" fmla="*/ 1194173 h 5213041"/>
                <a:gd name="connsiteX10" fmla="*/ 243283 w 9459540"/>
                <a:gd name="connsiteY10" fmla="*/ 1506994 h 5213041"/>
                <a:gd name="connsiteX11" fmla="*/ 2652 w 9459540"/>
                <a:gd name="connsiteY11" fmla="*/ 2084510 h 5213041"/>
                <a:gd name="connsiteX12" fmla="*/ 351568 w 9459540"/>
                <a:gd name="connsiteY12" fmla="*/ 2445457 h 5213041"/>
                <a:gd name="connsiteX13" fmla="*/ 399694 w 9459540"/>
                <a:gd name="connsiteY13" fmla="*/ 2914689 h 5213041"/>
                <a:gd name="connsiteX14" fmla="*/ 122968 w 9459540"/>
                <a:gd name="connsiteY14" fmla="*/ 3287668 h 5213041"/>
                <a:gd name="connsiteX15" fmla="*/ 2652 w 9459540"/>
                <a:gd name="connsiteY15" fmla="*/ 3817057 h 5213041"/>
                <a:gd name="connsiteX16" fmla="*/ 62810 w 9459540"/>
                <a:gd name="connsiteY16" fmla="*/ 4165973 h 5213041"/>
                <a:gd name="connsiteX17" fmla="*/ 315473 w 9459540"/>
                <a:gd name="connsiteY17" fmla="*/ 4382541 h 5213041"/>
                <a:gd name="connsiteX18" fmla="*/ 483915 w 9459540"/>
                <a:gd name="connsiteY18" fmla="*/ 4466762 h 5213041"/>
                <a:gd name="connsiteX19" fmla="*/ 544073 w 9459540"/>
                <a:gd name="connsiteY19" fmla="*/ 4960057 h 5213041"/>
                <a:gd name="connsiteX20" fmla="*/ 1181746 w 9459540"/>
                <a:gd name="connsiteY20" fmla="*/ 4875836 h 5213041"/>
                <a:gd name="connsiteX21" fmla="*/ 1596260 w 9459540"/>
                <a:gd name="connsiteY21" fmla="*/ 4839742 h 5213041"/>
                <a:gd name="connsiteX22" fmla="*/ 1903641 w 9459540"/>
                <a:gd name="connsiteY22" fmla="*/ 4972089 h 5213041"/>
                <a:gd name="connsiteX23" fmla="*/ 2517252 w 9459540"/>
                <a:gd name="connsiteY23" fmla="*/ 5212720 h 5213041"/>
                <a:gd name="connsiteX24" fmla="*/ 2926325 w 9459540"/>
                <a:gd name="connsiteY24" fmla="*/ 5020215 h 5213041"/>
                <a:gd name="connsiteX25" fmla="*/ 3251178 w 9459540"/>
                <a:gd name="connsiteY25" fmla="*/ 4875836 h 5213041"/>
                <a:gd name="connsiteX26" fmla="*/ 3443683 w 9459540"/>
                <a:gd name="connsiteY26" fmla="*/ 4899899 h 5213041"/>
                <a:gd name="connsiteX27" fmla="*/ 3744473 w 9459540"/>
                <a:gd name="connsiteY27" fmla="*/ 5128499 h 5213041"/>
                <a:gd name="connsiteX28" fmla="*/ 4394178 w 9459540"/>
                <a:gd name="connsiteY28" fmla="*/ 4948025 h 5213041"/>
                <a:gd name="connsiteX29" fmla="*/ 4827315 w 9459540"/>
                <a:gd name="connsiteY29" fmla="*/ 4899899 h 5213041"/>
                <a:gd name="connsiteX30" fmla="*/ 5007789 w 9459540"/>
                <a:gd name="connsiteY30" fmla="*/ 4984120 h 5213041"/>
                <a:gd name="connsiteX31" fmla="*/ 5477020 w 9459540"/>
                <a:gd name="connsiteY31" fmla="*/ 5188657 h 5213041"/>
                <a:gd name="connsiteX32" fmla="*/ 5910157 w 9459540"/>
                <a:gd name="connsiteY32" fmla="*/ 4948025 h 5213041"/>
                <a:gd name="connsiteX33" fmla="*/ 6343294 w 9459540"/>
                <a:gd name="connsiteY33" fmla="*/ 4683331 h 5213041"/>
                <a:gd name="connsiteX34" fmla="*/ 6487673 w 9459540"/>
                <a:gd name="connsiteY34" fmla="*/ 4851773 h 5213041"/>
                <a:gd name="connsiteX35" fmla="*/ 7089252 w 9459540"/>
                <a:gd name="connsiteY35" fmla="*/ 5068341 h 5213041"/>
                <a:gd name="connsiteX36" fmla="*/ 7787083 w 9459540"/>
                <a:gd name="connsiteY36" fmla="*/ 4948025 h 5213041"/>
                <a:gd name="connsiteX37" fmla="*/ 8280378 w 9459540"/>
                <a:gd name="connsiteY37" fmla="*/ 4827710 h 5213041"/>
                <a:gd name="connsiteX38" fmla="*/ 8954146 w 9459540"/>
                <a:gd name="connsiteY38" fmla="*/ 4911931 h 5213041"/>
                <a:gd name="connsiteX39" fmla="*/ 9242904 w 9459540"/>
                <a:gd name="connsiteY39" fmla="*/ 4514889 h 5213041"/>
                <a:gd name="connsiteX40" fmla="*/ 9278999 w 9459540"/>
                <a:gd name="connsiteY40" fmla="*/ 4214099 h 5213041"/>
                <a:gd name="connsiteX41" fmla="*/ 9062431 w 9459540"/>
                <a:gd name="connsiteY41" fmla="*/ 3889247 h 5213041"/>
                <a:gd name="connsiteX42" fmla="*/ 9218841 w 9459540"/>
                <a:gd name="connsiteY42" fmla="*/ 3323762 h 5213041"/>
                <a:gd name="connsiteX43" fmla="*/ 9459473 w 9459540"/>
                <a:gd name="connsiteY43" fmla="*/ 2830468 h 5213041"/>
                <a:gd name="connsiteX44" fmla="*/ 9194778 w 9459540"/>
                <a:gd name="connsiteY44" fmla="*/ 2325141 h 5213041"/>
                <a:gd name="connsiteX45" fmla="*/ 8978210 w 9459540"/>
                <a:gd name="connsiteY45" fmla="*/ 1386678 h 5213041"/>
                <a:gd name="connsiteX46" fmla="*/ 9083966 w 9459540"/>
                <a:gd name="connsiteY46" fmla="*/ 603200 h 5213041"/>
                <a:gd name="connsiteX47" fmla="*/ 8906020 w 9459540"/>
                <a:gd name="connsiteY47" fmla="*/ 99299 h 5213041"/>
                <a:gd name="connsiteX48" fmla="*/ 7486294 w 9459540"/>
                <a:gd name="connsiteY48" fmla="*/ 87268 h 5213041"/>
                <a:gd name="connsiteX49" fmla="*/ 6860652 w 9459540"/>
                <a:gd name="connsiteY49" fmla="*/ 135394 h 5213041"/>
                <a:gd name="connsiteX50" fmla="*/ 6475641 w 9459540"/>
                <a:gd name="connsiteY50" fmla="*/ 376025 h 5213041"/>
                <a:gd name="connsiteX51" fmla="*/ 5849999 w 9459540"/>
                <a:gd name="connsiteY51" fmla="*/ 111331 h 5213041"/>
                <a:gd name="connsiteX52" fmla="*/ 5368736 w 9459540"/>
                <a:gd name="connsiteY52" fmla="*/ 39141 h 5213041"/>
                <a:gd name="connsiteX53" fmla="*/ 5116073 w 9459540"/>
                <a:gd name="connsiteY53" fmla="*/ 219615 h 5213041"/>
                <a:gd name="connsiteX54" fmla="*/ 4899504 w 9459540"/>
                <a:gd name="connsiteY54" fmla="*/ 267741 h 5213041"/>
                <a:gd name="connsiteX0" fmla="*/ 4899504 w 9459538"/>
                <a:gd name="connsiteY0" fmla="*/ 267741 h 5213041"/>
                <a:gd name="connsiteX1" fmla="*/ 4201673 w 9459538"/>
                <a:gd name="connsiteY1" fmla="*/ 51173 h 5213041"/>
                <a:gd name="connsiteX2" fmla="*/ 3600094 w 9459538"/>
                <a:gd name="connsiteY2" fmla="*/ 327899 h 5213041"/>
                <a:gd name="connsiteX3" fmla="*/ 2763090 w 9459538"/>
                <a:gd name="connsiteY3" fmla="*/ 2354 h 5213041"/>
                <a:gd name="connsiteX4" fmla="*/ 2069017 w 9459538"/>
                <a:gd name="connsiteY4" fmla="*/ 183057 h 5213041"/>
                <a:gd name="connsiteX5" fmla="*/ 1470504 w 9459538"/>
                <a:gd name="connsiteY5" fmla="*/ 219615 h 5213041"/>
                <a:gd name="connsiteX6" fmla="*/ 724546 w 9459538"/>
                <a:gd name="connsiteY6" fmla="*/ 39141 h 5213041"/>
                <a:gd name="connsiteX7" fmla="*/ 62810 w 9459538"/>
                <a:gd name="connsiteY7" fmla="*/ 291804 h 5213041"/>
                <a:gd name="connsiteX8" fmla="*/ 255315 w 9459538"/>
                <a:gd name="connsiteY8" fmla="*/ 845257 h 5213041"/>
                <a:gd name="connsiteX9" fmla="*/ 423757 w 9459538"/>
                <a:gd name="connsiteY9" fmla="*/ 1194173 h 5213041"/>
                <a:gd name="connsiteX10" fmla="*/ 243283 w 9459538"/>
                <a:gd name="connsiteY10" fmla="*/ 1506994 h 5213041"/>
                <a:gd name="connsiteX11" fmla="*/ 2652 w 9459538"/>
                <a:gd name="connsiteY11" fmla="*/ 2084510 h 5213041"/>
                <a:gd name="connsiteX12" fmla="*/ 351568 w 9459538"/>
                <a:gd name="connsiteY12" fmla="*/ 2445457 h 5213041"/>
                <a:gd name="connsiteX13" fmla="*/ 399694 w 9459538"/>
                <a:gd name="connsiteY13" fmla="*/ 2914689 h 5213041"/>
                <a:gd name="connsiteX14" fmla="*/ 122968 w 9459538"/>
                <a:gd name="connsiteY14" fmla="*/ 3287668 h 5213041"/>
                <a:gd name="connsiteX15" fmla="*/ 2652 w 9459538"/>
                <a:gd name="connsiteY15" fmla="*/ 3817057 h 5213041"/>
                <a:gd name="connsiteX16" fmla="*/ 62810 w 9459538"/>
                <a:gd name="connsiteY16" fmla="*/ 4165973 h 5213041"/>
                <a:gd name="connsiteX17" fmla="*/ 315473 w 9459538"/>
                <a:gd name="connsiteY17" fmla="*/ 4382541 h 5213041"/>
                <a:gd name="connsiteX18" fmla="*/ 483915 w 9459538"/>
                <a:gd name="connsiteY18" fmla="*/ 4466762 h 5213041"/>
                <a:gd name="connsiteX19" fmla="*/ 544073 w 9459538"/>
                <a:gd name="connsiteY19" fmla="*/ 4960057 h 5213041"/>
                <a:gd name="connsiteX20" fmla="*/ 1181746 w 9459538"/>
                <a:gd name="connsiteY20" fmla="*/ 4875836 h 5213041"/>
                <a:gd name="connsiteX21" fmla="*/ 1596260 w 9459538"/>
                <a:gd name="connsiteY21" fmla="*/ 4839742 h 5213041"/>
                <a:gd name="connsiteX22" fmla="*/ 1903641 w 9459538"/>
                <a:gd name="connsiteY22" fmla="*/ 4972089 h 5213041"/>
                <a:gd name="connsiteX23" fmla="*/ 2517252 w 9459538"/>
                <a:gd name="connsiteY23" fmla="*/ 5212720 h 5213041"/>
                <a:gd name="connsiteX24" fmla="*/ 2926325 w 9459538"/>
                <a:gd name="connsiteY24" fmla="*/ 5020215 h 5213041"/>
                <a:gd name="connsiteX25" fmla="*/ 3251178 w 9459538"/>
                <a:gd name="connsiteY25" fmla="*/ 4875836 h 5213041"/>
                <a:gd name="connsiteX26" fmla="*/ 3443683 w 9459538"/>
                <a:gd name="connsiteY26" fmla="*/ 4899899 h 5213041"/>
                <a:gd name="connsiteX27" fmla="*/ 3744473 w 9459538"/>
                <a:gd name="connsiteY27" fmla="*/ 5128499 h 5213041"/>
                <a:gd name="connsiteX28" fmla="*/ 4394178 w 9459538"/>
                <a:gd name="connsiteY28" fmla="*/ 4948025 h 5213041"/>
                <a:gd name="connsiteX29" fmla="*/ 4827315 w 9459538"/>
                <a:gd name="connsiteY29" fmla="*/ 4899899 h 5213041"/>
                <a:gd name="connsiteX30" fmla="*/ 5007789 w 9459538"/>
                <a:gd name="connsiteY30" fmla="*/ 4984120 h 5213041"/>
                <a:gd name="connsiteX31" fmla="*/ 5477020 w 9459538"/>
                <a:gd name="connsiteY31" fmla="*/ 5188657 h 5213041"/>
                <a:gd name="connsiteX32" fmla="*/ 5910157 w 9459538"/>
                <a:gd name="connsiteY32" fmla="*/ 4948025 h 5213041"/>
                <a:gd name="connsiteX33" fmla="*/ 6343294 w 9459538"/>
                <a:gd name="connsiteY33" fmla="*/ 4683331 h 5213041"/>
                <a:gd name="connsiteX34" fmla="*/ 6487673 w 9459538"/>
                <a:gd name="connsiteY34" fmla="*/ 4851773 h 5213041"/>
                <a:gd name="connsiteX35" fmla="*/ 7089252 w 9459538"/>
                <a:gd name="connsiteY35" fmla="*/ 5068341 h 5213041"/>
                <a:gd name="connsiteX36" fmla="*/ 7787083 w 9459538"/>
                <a:gd name="connsiteY36" fmla="*/ 4948025 h 5213041"/>
                <a:gd name="connsiteX37" fmla="*/ 8280378 w 9459538"/>
                <a:gd name="connsiteY37" fmla="*/ 4827710 h 5213041"/>
                <a:gd name="connsiteX38" fmla="*/ 8954146 w 9459538"/>
                <a:gd name="connsiteY38" fmla="*/ 4911931 h 5213041"/>
                <a:gd name="connsiteX39" fmla="*/ 9242904 w 9459538"/>
                <a:gd name="connsiteY39" fmla="*/ 4514889 h 5213041"/>
                <a:gd name="connsiteX40" fmla="*/ 9278999 w 9459538"/>
                <a:gd name="connsiteY40" fmla="*/ 4214099 h 5213041"/>
                <a:gd name="connsiteX41" fmla="*/ 9062431 w 9459538"/>
                <a:gd name="connsiteY41" fmla="*/ 3889247 h 5213041"/>
                <a:gd name="connsiteX42" fmla="*/ 9218841 w 9459538"/>
                <a:gd name="connsiteY42" fmla="*/ 3323762 h 5213041"/>
                <a:gd name="connsiteX43" fmla="*/ 9459473 w 9459538"/>
                <a:gd name="connsiteY43" fmla="*/ 2830468 h 5213041"/>
                <a:gd name="connsiteX44" fmla="*/ 9194778 w 9459538"/>
                <a:gd name="connsiteY44" fmla="*/ 2325141 h 5213041"/>
                <a:gd name="connsiteX45" fmla="*/ 8978210 w 9459538"/>
                <a:gd name="connsiteY45" fmla="*/ 1386678 h 5213041"/>
                <a:gd name="connsiteX46" fmla="*/ 9083966 w 9459538"/>
                <a:gd name="connsiteY46" fmla="*/ 603200 h 5213041"/>
                <a:gd name="connsiteX47" fmla="*/ 8516087 w 9459538"/>
                <a:gd name="connsiteY47" fmla="*/ 158030 h 5213041"/>
                <a:gd name="connsiteX48" fmla="*/ 7486294 w 9459538"/>
                <a:gd name="connsiteY48" fmla="*/ 87268 h 5213041"/>
                <a:gd name="connsiteX49" fmla="*/ 6860652 w 9459538"/>
                <a:gd name="connsiteY49" fmla="*/ 135394 h 5213041"/>
                <a:gd name="connsiteX50" fmla="*/ 6475641 w 9459538"/>
                <a:gd name="connsiteY50" fmla="*/ 376025 h 5213041"/>
                <a:gd name="connsiteX51" fmla="*/ 5849999 w 9459538"/>
                <a:gd name="connsiteY51" fmla="*/ 111331 h 5213041"/>
                <a:gd name="connsiteX52" fmla="*/ 5368736 w 9459538"/>
                <a:gd name="connsiteY52" fmla="*/ 39141 h 5213041"/>
                <a:gd name="connsiteX53" fmla="*/ 5116073 w 9459538"/>
                <a:gd name="connsiteY53" fmla="*/ 219615 h 5213041"/>
                <a:gd name="connsiteX54" fmla="*/ 4899504 w 9459538"/>
                <a:gd name="connsiteY54" fmla="*/ 267741 h 5213041"/>
                <a:gd name="connsiteX0" fmla="*/ 4899504 w 9459540"/>
                <a:gd name="connsiteY0" fmla="*/ 267741 h 5213041"/>
                <a:gd name="connsiteX1" fmla="*/ 4201673 w 9459540"/>
                <a:gd name="connsiteY1" fmla="*/ 51173 h 5213041"/>
                <a:gd name="connsiteX2" fmla="*/ 3600094 w 9459540"/>
                <a:gd name="connsiteY2" fmla="*/ 327899 h 5213041"/>
                <a:gd name="connsiteX3" fmla="*/ 2763090 w 9459540"/>
                <a:gd name="connsiteY3" fmla="*/ 2354 h 5213041"/>
                <a:gd name="connsiteX4" fmla="*/ 2069017 w 9459540"/>
                <a:gd name="connsiteY4" fmla="*/ 183057 h 5213041"/>
                <a:gd name="connsiteX5" fmla="*/ 1470504 w 9459540"/>
                <a:gd name="connsiteY5" fmla="*/ 219615 h 5213041"/>
                <a:gd name="connsiteX6" fmla="*/ 724546 w 9459540"/>
                <a:gd name="connsiteY6" fmla="*/ 39141 h 5213041"/>
                <a:gd name="connsiteX7" fmla="*/ 62810 w 9459540"/>
                <a:gd name="connsiteY7" fmla="*/ 291804 h 5213041"/>
                <a:gd name="connsiteX8" fmla="*/ 255315 w 9459540"/>
                <a:gd name="connsiteY8" fmla="*/ 845257 h 5213041"/>
                <a:gd name="connsiteX9" fmla="*/ 423757 w 9459540"/>
                <a:gd name="connsiteY9" fmla="*/ 1194173 h 5213041"/>
                <a:gd name="connsiteX10" fmla="*/ 243283 w 9459540"/>
                <a:gd name="connsiteY10" fmla="*/ 1506994 h 5213041"/>
                <a:gd name="connsiteX11" fmla="*/ 2652 w 9459540"/>
                <a:gd name="connsiteY11" fmla="*/ 2084510 h 5213041"/>
                <a:gd name="connsiteX12" fmla="*/ 351568 w 9459540"/>
                <a:gd name="connsiteY12" fmla="*/ 2445457 h 5213041"/>
                <a:gd name="connsiteX13" fmla="*/ 399694 w 9459540"/>
                <a:gd name="connsiteY13" fmla="*/ 2914689 h 5213041"/>
                <a:gd name="connsiteX14" fmla="*/ 122968 w 9459540"/>
                <a:gd name="connsiteY14" fmla="*/ 3287668 h 5213041"/>
                <a:gd name="connsiteX15" fmla="*/ 2652 w 9459540"/>
                <a:gd name="connsiteY15" fmla="*/ 3817057 h 5213041"/>
                <a:gd name="connsiteX16" fmla="*/ 62810 w 9459540"/>
                <a:gd name="connsiteY16" fmla="*/ 4165973 h 5213041"/>
                <a:gd name="connsiteX17" fmla="*/ 315473 w 9459540"/>
                <a:gd name="connsiteY17" fmla="*/ 4382541 h 5213041"/>
                <a:gd name="connsiteX18" fmla="*/ 483915 w 9459540"/>
                <a:gd name="connsiteY18" fmla="*/ 4466762 h 5213041"/>
                <a:gd name="connsiteX19" fmla="*/ 544073 w 9459540"/>
                <a:gd name="connsiteY19" fmla="*/ 4960057 h 5213041"/>
                <a:gd name="connsiteX20" fmla="*/ 1181746 w 9459540"/>
                <a:gd name="connsiteY20" fmla="*/ 4875836 h 5213041"/>
                <a:gd name="connsiteX21" fmla="*/ 1596260 w 9459540"/>
                <a:gd name="connsiteY21" fmla="*/ 4839742 h 5213041"/>
                <a:gd name="connsiteX22" fmla="*/ 1903641 w 9459540"/>
                <a:gd name="connsiteY22" fmla="*/ 4972089 h 5213041"/>
                <a:gd name="connsiteX23" fmla="*/ 2517252 w 9459540"/>
                <a:gd name="connsiteY23" fmla="*/ 5212720 h 5213041"/>
                <a:gd name="connsiteX24" fmla="*/ 2926325 w 9459540"/>
                <a:gd name="connsiteY24" fmla="*/ 5020215 h 5213041"/>
                <a:gd name="connsiteX25" fmla="*/ 3251178 w 9459540"/>
                <a:gd name="connsiteY25" fmla="*/ 4875836 h 5213041"/>
                <a:gd name="connsiteX26" fmla="*/ 3443683 w 9459540"/>
                <a:gd name="connsiteY26" fmla="*/ 4899899 h 5213041"/>
                <a:gd name="connsiteX27" fmla="*/ 3744473 w 9459540"/>
                <a:gd name="connsiteY27" fmla="*/ 5128499 h 5213041"/>
                <a:gd name="connsiteX28" fmla="*/ 4394178 w 9459540"/>
                <a:gd name="connsiteY28" fmla="*/ 4948025 h 5213041"/>
                <a:gd name="connsiteX29" fmla="*/ 4827315 w 9459540"/>
                <a:gd name="connsiteY29" fmla="*/ 4899899 h 5213041"/>
                <a:gd name="connsiteX30" fmla="*/ 5007789 w 9459540"/>
                <a:gd name="connsiteY30" fmla="*/ 4984120 h 5213041"/>
                <a:gd name="connsiteX31" fmla="*/ 5477020 w 9459540"/>
                <a:gd name="connsiteY31" fmla="*/ 5188657 h 5213041"/>
                <a:gd name="connsiteX32" fmla="*/ 5910157 w 9459540"/>
                <a:gd name="connsiteY32" fmla="*/ 4948025 h 5213041"/>
                <a:gd name="connsiteX33" fmla="*/ 6343294 w 9459540"/>
                <a:gd name="connsiteY33" fmla="*/ 4683331 h 5213041"/>
                <a:gd name="connsiteX34" fmla="*/ 6487673 w 9459540"/>
                <a:gd name="connsiteY34" fmla="*/ 4851773 h 5213041"/>
                <a:gd name="connsiteX35" fmla="*/ 7089252 w 9459540"/>
                <a:gd name="connsiteY35" fmla="*/ 5068341 h 5213041"/>
                <a:gd name="connsiteX36" fmla="*/ 7787083 w 9459540"/>
                <a:gd name="connsiteY36" fmla="*/ 4948025 h 5213041"/>
                <a:gd name="connsiteX37" fmla="*/ 8280378 w 9459540"/>
                <a:gd name="connsiteY37" fmla="*/ 4827710 h 5213041"/>
                <a:gd name="connsiteX38" fmla="*/ 8954146 w 9459540"/>
                <a:gd name="connsiteY38" fmla="*/ 4911931 h 5213041"/>
                <a:gd name="connsiteX39" fmla="*/ 9242904 w 9459540"/>
                <a:gd name="connsiteY39" fmla="*/ 4514889 h 5213041"/>
                <a:gd name="connsiteX40" fmla="*/ 9278999 w 9459540"/>
                <a:gd name="connsiteY40" fmla="*/ 4214099 h 5213041"/>
                <a:gd name="connsiteX41" fmla="*/ 9062431 w 9459540"/>
                <a:gd name="connsiteY41" fmla="*/ 3889247 h 5213041"/>
                <a:gd name="connsiteX42" fmla="*/ 9218841 w 9459540"/>
                <a:gd name="connsiteY42" fmla="*/ 3323762 h 5213041"/>
                <a:gd name="connsiteX43" fmla="*/ 9459473 w 9459540"/>
                <a:gd name="connsiteY43" fmla="*/ 2830468 h 5213041"/>
                <a:gd name="connsiteX44" fmla="*/ 9194778 w 9459540"/>
                <a:gd name="connsiteY44" fmla="*/ 2325141 h 5213041"/>
                <a:gd name="connsiteX45" fmla="*/ 8978210 w 9459540"/>
                <a:gd name="connsiteY45" fmla="*/ 1386678 h 5213041"/>
                <a:gd name="connsiteX46" fmla="*/ 9083966 w 9459540"/>
                <a:gd name="connsiteY46" fmla="*/ 603200 h 5213041"/>
                <a:gd name="connsiteX47" fmla="*/ 8494423 w 9459540"/>
                <a:gd name="connsiteY47" fmla="*/ 275493 h 5213041"/>
                <a:gd name="connsiteX48" fmla="*/ 7486294 w 9459540"/>
                <a:gd name="connsiteY48" fmla="*/ 87268 h 5213041"/>
                <a:gd name="connsiteX49" fmla="*/ 6860652 w 9459540"/>
                <a:gd name="connsiteY49" fmla="*/ 135394 h 5213041"/>
                <a:gd name="connsiteX50" fmla="*/ 6475641 w 9459540"/>
                <a:gd name="connsiteY50" fmla="*/ 376025 h 5213041"/>
                <a:gd name="connsiteX51" fmla="*/ 5849999 w 9459540"/>
                <a:gd name="connsiteY51" fmla="*/ 111331 h 5213041"/>
                <a:gd name="connsiteX52" fmla="*/ 5368736 w 9459540"/>
                <a:gd name="connsiteY52" fmla="*/ 39141 h 5213041"/>
                <a:gd name="connsiteX53" fmla="*/ 5116073 w 9459540"/>
                <a:gd name="connsiteY53" fmla="*/ 219615 h 5213041"/>
                <a:gd name="connsiteX54" fmla="*/ 4899504 w 9459540"/>
                <a:gd name="connsiteY54" fmla="*/ 267741 h 5213041"/>
                <a:gd name="connsiteX0" fmla="*/ 4899504 w 9459538"/>
                <a:gd name="connsiteY0" fmla="*/ 267741 h 5213041"/>
                <a:gd name="connsiteX1" fmla="*/ 4201673 w 9459538"/>
                <a:gd name="connsiteY1" fmla="*/ 51173 h 5213041"/>
                <a:gd name="connsiteX2" fmla="*/ 3600094 w 9459538"/>
                <a:gd name="connsiteY2" fmla="*/ 327899 h 5213041"/>
                <a:gd name="connsiteX3" fmla="*/ 2763090 w 9459538"/>
                <a:gd name="connsiteY3" fmla="*/ 2354 h 5213041"/>
                <a:gd name="connsiteX4" fmla="*/ 2069017 w 9459538"/>
                <a:gd name="connsiteY4" fmla="*/ 183057 h 5213041"/>
                <a:gd name="connsiteX5" fmla="*/ 1470504 w 9459538"/>
                <a:gd name="connsiteY5" fmla="*/ 219615 h 5213041"/>
                <a:gd name="connsiteX6" fmla="*/ 724546 w 9459538"/>
                <a:gd name="connsiteY6" fmla="*/ 39141 h 5213041"/>
                <a:gd name="connsiteX7" fmla="*/ 62810 w 9459538"/>
                <a:gd name="connsiteY7" fmla="*/ 291804 h 5213041"/>
                <a:gd name="connsiteX8" fmla="*/ 255315 w 9459538"/>
                <a:gd name="connsiteY8" fmla="*/ 845257 h 5213041"/>
                <a:gd name="connsiteX9" fmla="*/ 423757 w 9459538"/>
                <a:gd name="connsiteY9" fmla="*/ 1194173 h 5213041"/>
                <a:gd name="connsiteX10" fmla="*/ 243283 w 9459538"/>
                <a:gd name="connsiteY10" fmla="*/ 1506994 h 5213041"/>
                <a:gd name="connsiteX11" fmla="*/ 2652 w 9459538"/>
                <a:gd name="connsiteY11" fmla="*/ 2084510 h 5213041"/>
                <a:gd name="connsiteX12" fmla="*/ 351568 w 9459538"/>
                <a:gd name="connsiteY12" fmla="*/ 2445457 h 5213041"/>
                <a:gd name="connsiteX13" fmla="*/ 399694 w 9459538"/>
                <a:gd name="connsiteY13" fmla="*/ 2914689 h 5213041"/>
                <a:gd name="connsiteX14" fmla="*/ 122968 w 9459538"/>
                <a:gd name="connsiteY14" fmla="*/ 3287668 h 5213041"/>
                <a:gd name="connsiteX15" fmla="*/ 2652 w 9459538"/>
                <a:gd name="connsiteY15" fmla="*/ 3817057 h 5213041"/>
                <a:gd name="connsiteX16" fmla="*/ 62810 w 9459538"/>
                <a:gd name="connsiteY16" fmla="*/ 4165973 h 5213041"/>
                <a:gd name="connsiteX17" fmla="*/ 315473 w 9459538"/>
                <a:gd name="connsiteY17" fmla="*/ 4382541 h 5213041"/>
                <a:gd name="connsiteX18" fmla="*/ 483915 w 9459538"/>
                <a:gd name="connsiteY18" fmla="*/ 4466762 h 5213041"/>
                <a:gd name="connsiteX19" fmla="*/ 544073 w 9459538"/>
                <a:gd name="connsiteY19" fmla="*/ 4960057 h 5213041"/>
                <a:gd name="connsiteX20" fmla="*/ 1181746 w 9459538"/>
                <a:gd name="connsiteY20" fmla="*/ 4875836 h 5213041"/>
                <a:gd name="connsiteX21" fmla="*/ 1596260 w 9459538"/>
                <a:gd name="connsiteY21" fmla="*/ 4839742 h 5213041"/>
                <a:gd name="connsiteX22" fmla="*/ 1903641 w 9459538"/>
                <a:gd name="connsiteY22" fmla="*/ 4972089 h 5213041"/>
                <a:gd name="connsiteX23" fmla="*/ 2517252 w 9459538"/>
                <a:gd name="connsiteY23" fmla="*/ 5212720 h 5213041"/>
                <a:gd name="connsiteX24" fmla="*/ 2926325 w 9459538"/>
                <a:gd name="connsiteY24" fmla="*/ 5020215 h 5213041"/>
                <a:gd name="connsiteX25" fmla="*/ 3251178 w 9459538"/>
                <a:gd name="connsiteY25" fmla="*/ 4875836 h 5213041"/>
                <a:gd name="connsiteX26" fmla="*/ 3443683 w 9459538"/>
                <a:gd name="connsiteY26" fmla="*/ 4899899 h 5213041"/>
                <a:gd name="connsiteX27" fmla="*/ 3744473 w 9459538"/>
                <a:gd name="connsiteY27" fmla="*/ 5128499 h 5213041"/>
                <a:gd name="connsiteX28" fmla="*/ 4394178 w 9459538"/>
                <a:gd name="connsiteY28" fmla="*/ 4948025 h 5213041"/>
                <a:gd name="connsiteX29" fmla="*/ 4827315 w 9459538"/>
                <a:gd name="connsiteY29" fmla="*/ 4899899 h 5213041"/>
                <a:gd name="connsiteX30" fmla="*/ 5007789 w 9459538"/>
                <a:gd name="connsiteY30" fmla="*/ 4984120 h 5213041"/>
                <a:gd name="connsiteX31" fmla="*/ 5477020 w 9459538"/>
                <a:gd name="connsiteY31" fmla="*/ 5188657 h 5213041"/>
                <a:gd name="connsiteX32" fmla="*/ 5910157 w 9459538"/>
                <a:gd name="connsiteY32" fmla="*/ 4948025 h 5213041"/>
                <a:gd name="connsiteX33" fmla="*/ 6343294 w 9459538"/>
                <a:gd name="connsiteY33" fmla="*/ 4683331 h 5213041"/>
                <a:gd name="connsiteX34" fmla="*/ 6487673 w 9459538"/>
                <a:gd name="connsiteY34" fmla="*/ 4851773 h 5213041"/>
                <a:gd name="connsiteX35" fmla="*/ 7089252 w 9459538"/>
                <a:gd name="connsiteY35" fmla="*/ 5068341 h 5213041"/>
                <a:gd name="connsiteX36" fmla="*/ 7787083 w 9459538"/>
                <a:gd name="connsiteY36" fmla="*/ 4948025 h 5213041"/>
                <a:gd name="connsiteX37" fmla="*/ 8280378 w 9459538"/>
                <a:gd name="connsiteY37" fmla="*/ 4827710 h 5213041"/>
                <a:gd name="connsiteX38" fmla="*/ 8954146 w 9459538"/>
                <a:gd name="connsiteY38" fmla="*/ 4911931 h 5213041"/>
                <a:gd name="connsiteX39" fmla="*/ 9242904 w 9459538"/>
                <a:gd name="connsiteY39" fmla="*/ 4514889 h 5213041"/>
                <a:gd name="connsiteX40" fmla="*/ 9278999 w 9459538"/>
                <a:gd name="connsiteY40" fmla="*/ 4214099 h 5213041"/>
                <a:gd name="connsiteX41" fmla="*/ 9062431 w 9459538"/>
                <a:gd name="connsiteY41" fmla="*/ 3889247 h 5213041"/>
                <a:gd name="connsiteX42" fmla="*/ 9218841 w 9459538"/>
                <a:gd name="connsiteY42" fmla="*/ 3323762 h 5213041"/>
                <a:gd name="connsiteX43" fmla="*/ 9459473 w 9459538"/>
                <a:gd name="connsiteY43" fmla="*/ 2830468 h 5213041"/>
                <a:gd name="connsiteX44" fmla="*/ 9194778 w 9459538"/>
                <a:gd name="connsiteY44" fmla="*/ 2325141 h 5213041"/>
                <a:gd name="connsiteX45" fmla="*/ 8978210 w 9459538"/>
                <a:gd name="connsiteY45" fmla="*/ 1386678 h 5213041"/>
                <a:gd name="connsiteX46" fmla="*/ 9083966 w 9459538"/>
                <a:gd name="connsiteY46" fmla="*/ 603200 h 5213041"/>
                <a:gd name="connsiteX47" fmla="*/ 8494423 w 9459538"/>
                <a:gd name="connsiteY47" fmla="*/ 275493 h 5213041"/>
                <a:gd name="connsiteX48" fmla="*/ 7746258 w 9459538"/>
                <a:gd name="connsiteY48" fmla="*/ 28537 h 5213041"/>
                <a:gd name="connsiteX49" fmla="*/ 6860652 w 9459538"/>
                <a:gd name="connsiteY49" fmla="*/ 135394 h 5213041"/>
                <a:gd name="connsiteX50" fmla="*/ 6475641 w 9459538"/>
                <a:gd name="connsiteY50" fmla="*/ 376025 h 5213041"/>
                <a:gd name="connsiteX51" fmla="*/ 5849999 w 9459538"/>
                <a:gd name="connsiteY51" fmla="*/ 111331 h 5213041"/>
                <a:gd name="connsiteX52" fmla="*/ 5368736 w 9459538"/>
                <a:gd name="connsiteY52" fmla="*/ 39141 h 5213041"/>
                <a:gd name="connsiteX53" fmla="*/ 5116073 w 9459538"/>
                <a:gd name="connsiteY53" fmla="*/ 219615 h 5213041"/>
                <a:gd name="connsiteX54" fmla="*/ 4899504 w 9459538"/>
                <a:gd name="connsiteY54" fmla="*/ 267741 h 5213041"/>
                <a:gd name="connsiteX0" fmla="*/ 4899504 w 9459540"/>
                <a:gd name="connsiteY0" fmla="*/ 267741 h 5213041"/>
                <a:gd name="connsiteX1" fmla="*/ 4201673 w 9459540"/>
                <a:gd name="connsiteY1" fmla="*/ 51173 h 5213041"/>
                <a:gd name="connsiteX2" fmla="*/ 3600094 w 9459540"/>
                <a:gd name="connsiteY2" fmla="*/ 327899 h 5213041"/>
                <a:gd name="connsiteX3" fmla="*/ 2763090 w 9459540"/>
                <a:gd name="connsiteY3" fmla="*/ 2354 h 5213041"/>
                <a:gd name="connsiteX4" fmla="*/ 2069017 w 9459540"/>
                <a:gd name="connsiteY4" fmla="*/ 183057 h 5213041"/>
                <a:gd name="connsiteX5" fmla="*/ 1470504 w 9459540"/>
                <a:gd name="connsiteY5" fmla="*/ 219615 h 5213041"/>
                <a:gd name="connsiteX6" fmla="*/ 724546 w 9459540"/>
                <a:gd name="connsiteY6" fmla="*/ 39141 h 5213041"/>
                <a:gd name="connsiteX7" fmla="*/ 62810 w 9459540"/>
                <a:gd name="connsiteY7" fmla="*/ 291804 h 5213041"/>
                <a:gd name="connsiteX8" fmla="*/ 255315 w 9459540"/>
                <a:gd name="connsiteY8" fmla="*/ 845257 h 5213041"/>
                <a:gd name="connsiteX9" fmla="*/ 423757 w 9459540"/>
                <a:gd name="connsiteY9" fmla="*/ 1194173 h 5213041"/>
                <a:gd name="connsiteX10" fmla="*/ 243283 w 9459540"/>
                <a:gd name="connsiteY10" fmla="*/ 1506994 h 5213041"/>
                <a:gd name="connsiteX11" fmla="*/ 2652 w 9459540"/>
                <a:gd name="connsiteY11" fmla="*/ 2084510 h 5213041"/>
                <a:gd name="connsiteX12" fmla="*/ 351568 w 9459540"/>
                <a:gd name="connsiteY12" fmla="*/ 2445457 h 5213041"/>
                <a:gd name="connsiteX13" fmla="*/ 399694 w 9459540"/>
                <a:gd name="connsiteY13" fmla="*/ 2914689 h 5213041"/>
                <a:gd name="connsiteX14" fmla="*/ 122968 w 9459540"/>
                <a:gd name="connsiteY14" fmla="*/ 3287668 h 5213041"/>
                <a:gd name="connsiteX15" fmla="*/ 2652 w 9459540"/>
                <a:gd name="connsiteY15" fmla="*/ 3817057 h 5213041"/>
                <a:gd name="connsiteX16" fmla="*/ 62810 w 9459540"/>
                <a:gd name="connsiteY16" fmla="*/ 4165973 h 5213041"/>
                <a:gd name="connsiteX17" fmla="*/ 315473 w 9459540"/>
                <a:gd name="connsiteY17" fmla="*/ 4382541 h 5213041"/>
                <a:gd name="connsiteX18" fmla="*/ 483915 w 9459540"/>
                <a:gd name="connsiteY18" fmla="*/ 4466762 h 5213041"/>
                <a:gd name="connsiteX19" fmla="*/ 544073 w 9459540"/>
                <a:gd name="connsiteY19" fmla="*/ 4960057 h 5213041"/>
                <a:gd name="connsiteX20" fmla="*/ 1181746 w 9459540"/>
                <a:gd name="connsiteY20" fmla="*/ 4875836 h 5213041"/>
                <a:gd name="connsiteX21" fmla="*/ 1596260 w 9459540"/>
                <a:gd name="connsiteY21" fmla="*/ 4839742 h 5213041"/>
                <a:gd name="connsiteX22" fmla="*/ 1903641 w 9459540"/>
                <a:gd name="connsiteY22" fmla="*/ 4972089 h 5213041"/>
                <a:gd name="connsiteX23" fmla="*/ 2517252 w 9459540"/>
                <a:gd name="connsiteY23" fmla="*/ 5212720 h 5213041"/>
                <a:gd name="connsiteX24" fmla="*/ 2926325 w 9459540"/>
                <a:gd name="connsiteY24" fmla="*/ 5020215 h 5213041"/>
                <a:gd name="connsiteX25" fmla="*/ 3251178 w 9459540"/>
                <a:gd name="connsiteY25" fmla="*/ 4875836 h 5213041"/>
                <a:gd name="connsiteX26" fmla="*/ 3443683 w 9459540"/>
                <a:gd name="connsiteY26" fmla="*/ 4899899 h 5213041"/>
                <a:gd name="connsiteX27" fmla="*/ 3744473 w 9459540"/>
                <a:gd name="connsiteY27" fmla="*/ 5128499 h 5213041"/>
                <a:gd name="connsiteX28" fmla="*/ 4394178 w 9459540"/>
                <a:gd name="connsiteY28" fmla="*/ 4948025 h 5213041"/>
                <a:gd name="connsiteX29" fmla="*/ 4827315 w 9459540"/>
                <a:gd name="connsiteY29" fmla="*/ 4899899 h 5213041"/>
                <a:gd name="connsiteX30" fmla="*/ 5007789 w 9459540"/>
                <a:gd name="connsiteY30" fmla="*/ 4984120 h 5213041"/>
                <a:gd name="connsiteX31" fmla="*/ 5477020 w 9459540"/>
                <a:gd name="connsiteY31" fmla="*/ 5188657 h 5213041"/>
                <a:gd name="connsiteX32" fmla="*/ 5910157 w 9459540"/>
                <a:gd name="connsiteY32" fmla="*/ 4948025 h 5213041"/>
                <a:gd name="connsiteX33" fmla="*/ 6343294 w 9459540"/>
                <a:gd name="connsiteY33" fmla="*/ 4683331 h 5213041"/>
                <a:gd name="connsiteX34" fmla="*/ 6487673 w 9459540"/>
                <a:gd name="connsiteY34" fmla="*/ 4851773 h 5213041"/>
                <a:gd name="connsiteX35" fmla="*/ 7089252 w 9459540"/>
                <a:gd name="connsiteY35" fmla="*/ 5068341 h 5213041"/>
                <a:gd name="connsiteX36" fmla="*/ 7787083 w 9459540"/>
                <a:gd name="connsiteY36" fmla="*/ 4948025 h 5213041"/>
                <a:gd name="connsiteX37" fmla="*/ 8280378 w 9459540"/>
                <a:gd name="connsiteY37" fmla="*/ 4827710 h 5213041"/>
                <a:gd name="connsiteX38" fmla="*/ 8954146 w 9459540"/>
                <a:gd name="connsiteY38" fmla="*/ 4911931 h 5213041"/>
                <a:gd name="connsiteX39" fmla="*/ 9242904 w 9459540"/>
                <a:gd name="connsiteY39" fmla="*/ 4514889 h 5213041"/>
                <a:gd name="connsiteX40" fmla="*/ 9278999 w 9459540"/>
                <a:gd name="connsiteY40" fmla="*/ 4214099 h 5213041"/>
                <a:gd name="connsiteX41" fmla="*/ 9062431 w 9459540"/>
                <a:gd name="connsiteY41" fmla="*/ 3889247 h 5213041"/>
                <a:gd name="connsiteX42" fmla="*/ 9218841 w 9459540"/>
                <a:gd name="connsiteY42" fmla="*/ 3323762 h 5213041"/>
                <a:gd name="connsiteX43" fmla="*/ 9459473 w 9459540"/>
                <a:gd name="connsiteY43" fmla="*/ 2830468 h 5213041"/>
                <a:gd name="connsiteX44" fmla="*/ 9194778 w 9459540"/>
                <a:gd name="connsiteY44" fmla="*/ 2325141 h 5213041"/>
                <a:gd name="connsiteX45" fmla="*/ 8978210 w 9459540"/>
                <a:gd name="connsiteY45" fmla="*/ 1386678 h 5213041"/>
                <a:gd name="connsiteX46" fmla="*/ 9083966 w 9459540"/>
                <a:gd name="connsiteY46" fmla="*/ 603200 h 5213041"/>
                <a:gd name="connsiteX47" fmla="*/ 8494423 w 9459540"/>
                <a:gd name="connsiteY47" fmla="*/ 275493 h 5213041"/>
                <a:gd name="connsiteX48" fmla="*/ 7746258 w 9459540"/>
                <a:gd name="connsiteY48" fmla="*/ 28537 h 5213041"/>
                <a:gd name="connsiteX49" fmla="*/ 7012296 w 9459540"/>
                <a:gd name="connsiteY49" fmla="*/ 238173 h 5213041"/>
                <a:gd name="connsiteX50" fmla="*/ 6475641 w 9459540"/>
                <a:gd name="connsiteY50" fmla="*/ 376025 h 5213041"/>
                <a:gd name="connsiteX51" fmla="*/ 5849999 w 9459540"/>
                <a:gd name="connsiteY51" fmla="*/ 111331 h 5213041"/>
                <a:gd name="connsiteX52" fmla="*/ 5368736 w 9459540"/>
                <a:gd name="connsiteY52" fmla="*/ 39141 h 5213041"/>
                <a:gd name="connsiteX53" fmla="*/ 5116073 w 9459540"/>
                <a:gd name="connsiteY53" fmla="*/ 219615 h 5213041"/>
                <a:gd name="connsiteX54" fmla="*/ 4899504 w 9459540"/>
                <a:gd name="connsiteY54" fmla="*/ 267741 h 521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459540" h="5213041">
                  <a:moveTo>
                    <a:pt x="4899504" y="267741"/>
                  </a:moveTo>
                  <a:cubicBezTo>
                    <a:pt x="4747104" y="239667"/>
                    <a:pt x="4418241" y="41147"/>
                    <a:pt x="4201673" y="51173"/>
                  </a:cubicBezTo>
                  <a:cubicBezTo>
                    <a:pt x="3985105" y="61199"/>
                    <a:pt x="3839858" y="336035"/>
                    <a:pt x="3600094" y="327899"/>
                  </a:cubicBezTo>
                  <a:cubicBezTo>
                    <a:pt x="3360330" y="319763"/>
                    <a:pt x="3018269" y="26494"/>
                    <a:pt x="2763090" y="2354"/>
                  </a:cubicBezTo>
                  <a:cubicBezTo>
                    <a:pt x="2507911" y="-21786"/>
                    <a:pt x="2284448" y="146847"/>
                    <a:pt x="2069017" y="183057"/>
                  </a:cubicBezTo>
                  <a:cubicBezTo>
                    <a:pt x="1853586" y="219267"/>
                    <a:pt x="1694583" y="243601"/>
                    <a:pt x="1470504" y="219615"/>
                  </a:cubicBezTo>
                  <a:cubicBezTo>
                    <a:pt x="1246426" y="195629"/>
                    <a:pt x="959161" y="27110"/>
                    <a:pt x="724546" y="39141"/>
                  </a:cubicBezTo>
                  <a:cubicBezTo>
                    <a:pt x="489931" y="51172"/>
                    <a:pt x="141015" y="157451"/>
                    <a:pt x="62810" y="291804"/>
                  </a:cubicBezTo>
                  <a:cubicBezTo>
                    <a:pt x="-15395" y="426157"/>
                    <a:pt x="195157" y="694862"/>
                    <a:pt x="255315" y="845257"/>
                  </a:cubicBezTo>
                  <a:cubicBezTo>
                    <a:pt x="315473" y="995652"/>
                    <a:pt x="425762" y="1083884"/>
                    <a:pt x="423757" y="1194173"/>
                  </a:cubicBezTo>
                  <a:cubicBezTo>
                    <a:pt x="421752" y="1304462"/>
                    <a:pt x="313467" y="1358605"/>
                    <a:pt x="243283" y="1506994"/>
                  </a:cubicBezTo>
                  <a:cubicBezTo>
                    <a:pt x="173099" y="1655383"/>
                    <a:pt x="-15395" y="1928100"/>
                    <a:pt x="2652" y="2084510"/>
                  </a:cubicBezTo>
                  <a:cubicBezTo>
                    <a:pt x="20699" y="2240920"/>
                    <a:pt x="285394" y="2307094"/>
                    <a:pt x="351568" y="2445457"/>
                  </a:cubicBezTo>
                  <a:cubicBezTo>
                    <a:pt x="417742" y="2583820"/>
                    <a:pt x="437794" y="2774321"/>
                    <a:pt x="399694" y="2914689"/>
                  </a:cubicBezTo>
                  <a:cubicBezTo>
                    <a:pt x="361594" y="3055058"/>
                    <a:pt x="189142" y="3137273"/>
                    <a:pt x="122968" y="3287668"/>
                  </a:cubicBezTo>
                  <a:cubicBezTo>
                    <a:pt x="56794" y="3438063"/>
                    <a:pt x="12678" y="3670673"/>
                    <a:pt x="2652" y="3817057"/>
                  </a:cubicBezTo>
                  <a:cubicBezTo>
                    <a:pt x="-7374" y="3963441"/>
                    <a:pt x="10673" y="4071726"/>
                    <a:pt x="62810" y="4165973"/>
                  </a:cubicBezTo>
                  <a:cubicBezTo>
                    <a:pt x="114947" y="4260220"/>
                    <a:pt x="245289" y="4332409"/>
                    <a:pt x="315473" y="4382541"/>
                  </a:cubicBezTo>
                  <a:cubicBezTo>
                    <a:pt x="385657" y="4432673"/>
                    <a:pt x="445815" y="4370509"/>
                    <a:pt x="483915" y="4466762"/>
                  </a:cubicBezTo>
                  <a:cubicBezTo>
                    <a:pt x="522015" y="4563015"/>
                    <a:pt x="427768" y="4891878"/>
                    <a:pt x="544073" y="4960057"/>
                  </a:cubicBezTo>
                  <a:cubicBezTo>
                    <a:pt x="660378" y="5028236"/>
                    <a:pt x="1006382" y="4895889"/>
                    <a:pt x="1181746" y="4875836"/>
                  </a:cubicBezTo>
                  <a:cubicBezTo>
                    <a:pt x="1357111" y="4855784"/>
                    <a:pt x="1475944" y="4823700"/>
                    <a:pt x="1596260" y="4839742"/>
                  </a:cubicBezTo>
                  <a:cubicBezTo>
                    <a:pt x="1716576" y="4855784"/>
                    <a:pt x="1750142" y="4909926"/>
                    <a:pt x="1903641" y="4972089"/>
                  </a:cubicBezTo>
                  <a:cubicBezTo>
                    <a:pt x="2057140" y="5034252"/>
                    <a:pt x="2346805" y="5204699"/>
                    <a:pt x="2517252" y="5212720"/>
                  </a:cubicBezTo>
                  <a:cubicBezTo>
                    <a:pt x="2687699" y="5220741"/>
                    <a:pt x="2804004" y="5076362"/>
                    <a:pt x="2926325" y="5020215"/>
                  </a:cubicBezTo>
                  <a:cubicBezTo>
                    <a:pt x="3048646" y="4964068"/>
                    <a:pt x="3164952" y="4895889"/>
                    <a:pt x="3251178" y="4875836"/>
                  </a:cubicBezTo>
                  <a:cubicBezTo>
                    <a:pt x="3337404" y="4855783"/>
                    <a:pt x="3361467" y="4857789"/>
                    <a:pt x="3443683" y="4899899"/>
                  </a:cubicBezTo>
                  <a:cubicBezTo>
                    <a:pt x="3525899" y="4942009"/>
                    <a:pt x="3586057" y="5120478"/>
                    <a:pt x="3744473" y="5128499"/>
                  </a:cubicBezTo>
                  <a:cubicBezTo>
                    <a:pt x="3902889" y="5136520"/>
                    <a:pt x="4213704" y="4986125"/>
                    <a:pt x="4394178" y="4948025"/>
                  </a:cubicBezTo>
                  <a:cubicBezTo>
                    <a:pt x="4574652" y="4909925"/>
                    <a:pt x="4725046" y="4893883"/>
                    <a:pt x="4827315" y="4899899"/>
                  </a:cubicBezTo>
                  <a:cubicBezTo>
                    <a:pt x="4929584" y="4905915"/>
                    <a:pt x="5007789" y="4984120"/>
                    <a:pt x="5007789" y="4984120"/>
                  </a:cubicBezTo>
                  <a:cubicBezTo>
                    <a:pt x="5116073" y="5032246"/>
                    <a:pt x="5326625" y="5194673"/>
                    <a:pt x="5477020" y="5188657"/>
                  </a:cubicBezTo>
                  <a:cubicBezTo>
                    <a:pt x="5627415" y="5182641"/>
                    <a:pt x="5765778" y="5032246"/>
                    <a:pt x="5910157" y="4948025"/>
                  </a:cubicBezTo>
                  <a:cubicBezTo>
                    <a:pt x="6054536" y="4863804"/>
                    <a:pt x="6247041" y="4699373"/>
                    <a:pt x="6343294" y="4683331"/>
                  </a:cubicBezTo>
                  <a:cubicBezTo>
                    <a:pt x="6439547" y="4667289"/>
                    <a:pt x="6363347" y="4787605"/>
                    <a:pt x="6487673" y="4851773"/>
                  </a:cubicBezTo>
                  <a:cubicBezTo>
                    <a:pt x="6611999" y="4915941"/>
                    <a:pt x="6872684" y="5052299"/>
                    <a:pt x="7089252" y="5068341"/>
                  </a:cubicBezTo>
                  <a:cubicBezTo>
                    <a:pt x="7305820" y="5084383"/>
                    <a:pt x="7588562" y="4988130"/>
                    <a:pt x="7787083" y="4948025"/>
                  </a:cubicBezTo>
                  <a:cubicBezTo>
                    <a:pt x="7985604" y="4907920"/>
                    <a:pt x="8085868" y="4833726"/>
                    <a:pt x="8280378" y="4827710"/>
                  </a:cubicBezTo>
                  <a:cubicBezTo>
                    <a:pt x="8474888" y="4821694"/>
                    <a:pt x="8793725" y="4964068"/>
                    <a:pt x="8954146" y="4911931"/>
                  </a:cubicBezTo>
                  <a:cubicBezTo>
                    <a:pt x="9114567" y="4859794"/>
                    <a:pt x="9188762" y="4631194"/>
                    <a:pt x="9242904" y="4514889"/>
                  </a:cubicBezTo>
                  <a:cubicBezTo>
                    <a:pt x="9297046" y="4398584"/>
                    <a:pt x="9309078" y="4318373"/>
                    <a:pt x="9278999" y="4214099"/>
                  </a:cubicBezTo>
                  <a:cubicBezTo>
                    <a:pt x="9248920" y="4109825"/>
                    <a:pt x="9072457" y="4037636"/>
                    <a:pt x="9062431" y="3889247"/>
                  </a:cubicBezTo>
                  <a:cubicBezTo>
                    <a:pt x="9052405" y="3740858"/>
                    <a:pt x="9152667" y="3500225"/>
                    <a:pt x="9218841" y="3323762"/>
                  </a:cubicBezTo>
                  <a:cubicBezTo>
                    <a:pt x="9285015" y="3147299"/>
                    <a:pt x="9463483" y="2996905"/>
                    <a:pt x="9459473" y="2830468"/>
                  </a:cubicBezTo>
                  <a:cubicBezTo>
                    <a:pt x="9455463" y="2664031"/>
                    <a:pt x="9274989" y="2565773"/>
                    <a:pt x="9194778" y="2325141"/>
                  </a:cubicBezTo>
                  <a:cubicBezTo>
                    <a:pt x="9114567" y="2084509"/>
                    <a:pt x="8996679" y="1673668"/>
                    <a:pt x="8978210" y="1386678"/>
                  </a:cubicBezTo>
                  <a:cubicBezTo>
                    <a:pt x="8959741" y="1099688"/>
                    <a:pt x="9164597" y="788397"/>
                    <a:pt x="9083966" y="603200"/>
                  </a:cubicBezTo>
                  <a:cubicBezTo>
                    <a:pt x="9003335" y="418003"/>
                    <a:pt x="8717374" y="371270"/>
                    <a:pt x="8494423" y="275493"/>
                  </a:cubicBezTo>
                  <a:cubicBezTo>
                    <a:pt x="8271472" y="179716"/>
                    <a:pt x="7993279" y="34757"/>
                    <a:pt x="7746258" y="28537"/>
                  </a:cubicBezTo>
                  <a:cubicBezTo>
                    <a:pt x="7499237" y="22317"/>
                    <a:pt x="7224065" y="180258"/>
                    <a:pt x="7012296" y="238173"/>
                  </a:cubicBezTo>
                  <a:cubicBezTo>
                    <a:pt x="6800527" y="296088"/>
                    <a:pt x="6669357" y="397165"/>
                    <a:pt x="6475641" y="376025"/>
                  </a:cubicBezTo>
                  <a:cubicBezTo>
                    <a:pt x="6281925" y="354885"/>
                    <a:pt x="6034483" y="167478"/>
                    <a:pt x="5849999" y="111331"/>
                  </a:cubicBezTo>
                  <a:cubicBezTo>
                    <a:pt x="5665515" y="55184"/>
                    <a:pt x="5491057" y="21094"/>
                    <a:pt x="5368736" y="39141"/>
                  </a:cubicBezTo>
                  <a:cubicBezTo>
                    <a:pt x="5246415" y="57188"/>
                    <a:pt x="5198289" y="177505"/>
                    <a:pt x="5116073" y="219615"/>
                  </a:cubicBezTo>
                  <a:cubicBezTo>
                    <a:pt x="5033857" y="261725"/>
                    <a:pt x="5051904" y="295815"/>
                    <a:pt x="4899504" y="26774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FD5AFD7-F835-4787-B059-A69688676826}"/>
                </a:ext>
              </a:extLst>
            </p:cNvPr>
            <p:cNvSpPr/>
            <p:nvPr/>
          </p:nvSpPr>
          <p:spPr>
            <a:xfrm rot="5400000">
              <a:off x="8211756" y="1583427"/>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8358644-FC86-4248-8DC9-02DECCF2B0A3}"/>
                </a:ext>
              </a:extLst>
            </p:cNvPr>
            <p:cNvCxnSpPr>
              <a:cxnSpLocks/>
            </p:cNvCxnSpPr>
            <p:nvPr/>
          </p:nvCxnSpPr>
          <p:spPr>
            <a:xfrm>
              <a:off x="7644965" y="2134871"/>
              <a:ext cx="537755" cy="537755"/>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id="{4B1C3F87-0ED4-413F-8247-19062FBE59D5}"/>
                </a:ext>
              </a:extLst>
            </p:cNvPr>
            <p:cNvSpPr/>
            <p:nvPr/>
          </p:nvSpPr>
          <p:spPr>
            <a:xfrm rot="5400000">
              <a:off x="7122555" y="1583426"/>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60C0F0-C140-41D2-8401-C3DF3CC58421}"/>
                </a:ext>
              </a:extLst>
            </p:cNvPr>
            <p:cNvSpPr/>
            <p:nvPr/>
          </p:nvSpPr>
          <p:spPr>
            <a:xfrm rot="5400000">
              <a:off x="8211756" y="26726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1F750DB-FF54-4E8D-9028-8E7BB94DE05E}"/>
                </a:ext>
              </a:extLst>
            </p:cNvPr>
            <p:cNvSpPr/>
            <p:nvPr/>
          </p:nvSpPr>
          <p:spPr>
            <a:xfrm rot="5400000">
              <a:off x="7122555" y="2672627"/>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C1919D-3C20-4135-A221-3A6F6C42EA45}"/>
                </a:ext>
              </a:extLst>
            </p:cNvPr>
            <p:cNvSpPr/>
            <p:nvPr/>
          </p:nvSpPr>
          <p:spPr>
            <a:xfrm rot="5400000">
              <a:off x="8211756" y="37618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93A8BB-F0DC-4032-B00A-56C3A793C52B}"/>
                </a:ext>
              </a:extLst>
            </p:cNvPr>
            <p:cNvSpPr/>
            <p:nvPr/>
          </p:nvSpPr>
          <p:spPr>
            <a:xfrm rot="5400000">
              <a:off x="7122555" y="37618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405604-91C2-4BB7-8507-C98F8972F7CC}"/>
                </a:ext>
              </a:extLst>
            </p:cNvPr>
            <p:cNvSpPr/>
            <p:nvPr/>
          </p:nvSpPr>
          <p:spPr>
            <a:xfrm rot="5400000">
              <a:off x="8211756" y="4851029"/>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3386CD-3C68-4CC2-AC63-6DEE8D7B3041}"/>
                </a:ext>
              </a:extLst>
            </p:cNvPr>
            <p:cNvSpPr/>
            <p:nvPr/>
          </p:nvSpPr>
          <p:spPr>
            <a:xfrm rot="5400000">
              <a:off x="7122555" y="48510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black, white, man&#10;&#10;Description automatically generated">
              <a:extLst>
                <a:ext uri="{FF2B5EF4-FFF2-40B4-BE49-F238E27FC236}">
                  <a16:creationId xmlns:a16="http://schemas.microsoft.com/office/drawing/2014/main" id="{0B3B79B2-E985-47AF-9E10-8CD7CBF892A7}"/>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9207" y="1920877"/>
              <a:ext cx="414299" cy="414299"/>
            </a:xfrm>
            <a:prstGeom prst="rect">
              <a:avLst/>
            </a:prstGeom>
          </p:spPr>
        </p:pic>
        <p:pic>
          <p:nvPicPr>
            <p:cNvPr id="6" name="Picture 5" descr="A picture containing outdoor, black, white, man&#10;&#10;Description automatically generated">
              <a:extLst>
                <a:ext uri="{FF2B5EF4-FFF2-40B4-BE49-F238E27FC236}">
                  <a16:creationId xmlns:a16="http://schemas.microsoft.com/office/drawing/2014/main" id="{CD07B8C4-CE9F-425A-BB7A-34E1E05F1BF2}"/>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9207" y="3010078"/>
              <a:ext cx="414299" cy="414299"/>
            </a:xfrm>
            <a:prstGeom prst="rect">
              <a:avLst/>
            </a:prstGeom>
          </p:spPr>
        </p:pic>
        <p:pic>
          <p:nvPicPr>
            <p:cNvPr id="7" name="Picture 6" descr="A picture containing outdoor, black, white, man&#10;&#10;Description automatically generated">
              <a:extLst>
                <a:ext uri="{FF2B5EF4-FFF2-40B4-BE49-F238E27FC236}">
                  <a16:creationId xmlns:a16="http://schemas.microsoft.com/office/drawing/2014/main" id="{95F58CA3-ADA3-4FA4-A9E2-262255B486AB}"/>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9207" y="5188480"/>
              <a:ext cx="414299" cy="414299"/>
            </a:xfrm>
            <a:prstGeom prst="rect">
              <a:avLst/>
            </a:prstGeom>
          </p:spPr>
        </p:pic>
        <p:pic>
          <p:nvPicPr>
            <p:cNvPr id="8" name="Picture 7" descr="A picture containing outdoor, black, white, man&#10;&#10;Description automatically generated">
              <a:extLst>
                <a:ext uri="{FF2B5EF4-FFF2-40B4-BE49-F238E27FC236}">
                  <a16:creationId xmlns:a16="http://schemas.microsoft.com/office/drawing/2014/main" id="{BC189B8A-12DF-4621-89EC-D89BCF7B8E0B}"/>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49207" y="4099279"/>
              <a:ext cx="414299" cy="414299"/>
            </a:xfrm>
            <a:prstGeom prst="rect">
              <a:avLst/>
            </a:prstGeom>
          </p:spPr>
        </p:pic>
        <p:pic>
          <p:nvPicPr>
            <p:cNvPr id="10" name="Picture 9" descr="A picture containing outdoor, black, white, man&#10;&#10;Description automatically generated">
              <a:extLst>
                <a:ext uri="{FF2B5EF4-FFF2-40B4-BE49-F238E27FC236}">
                  <a16:creationId xmlns:a16="http://schemas.microsoft.com/office/drawing/2014/main" id="{22746D38-6F26-4A8B-A58D-472A0B4680C6}"/>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0006" y="3010078"/>
              <a:ext cx="414299" cy="414299"/>
            </a:xfrm>
            <a:prstGeom prst="rect">
              <a:avLst/>
            </a:prstGeom>
          </p:spPr>
        </p:pic>
        <p:pic>
          <p:nvPicPr>
            <p:cNvPr id="11" name="Picture 10" descr="A picture containing outdoor, black, white, man&#10;&#10;Description automatically generated">
              <a:extLst>
                <a:ext uri="{FF2B5EF4-FFF2-40B4-BE49-F238E27FC236}">
                  <a16:creationId xmlns:a16="http://schemas.microsoft.com/office/drawing/2014/main" id="{A325240F-BB7A-489E-A686-87A23F291E28}"/>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0006" y="5188480"/>
              <a:ext cx="414299" cy="414299"/>
            </a:xfrm>
            <a:prstGeom prst="rect">
              <a:avLst/>
            </a:prstGeom>
          </p:spPr>
        </p:pic>
        <p:pic>
          <p:nvPicPr>
            <p:cNvPr id="12" name="Picture 11" descr="A picture containing outdoor, black, white, man&#10;&#10;Description automatically generated">
              <a:extLst>
                <a:ext uri="{FF2B5EF4-FFF2-40B4-BE49-F238E27FC236}">
                  <a16:creationId xmlns:a16="http://schemas.microsoft.com/office/drawing/2014/main" id="{95DF82DF-2664-4712-AB12-14389C817547}"/>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0006" y="4099279"/>
              <a:ext cx="414299" cy="414299"/>
            </a:xfrm>
            <a:prstGeom prst="rect">
              <a:avLst/>
            </a:prstGeom>
          </p:spPr>
        </p:pic>
        <p:sp>
          <p:nvSpPr>
            <p:cNvPr id="40" name="Rectangle 39">
              <a:extLst>
                <a:ext uri="{FF2B5EF4-FFF2-40B4-BE49-F238E27FC236}">
                  <a16:creationId xmlns:a16="http://schemas.microsoft.com/office/drawing/2014/main" id="{53015CEB-3295-4FD5-BC84-4976F6E2F6A9}"/>
                </a:ext>
              </a:extLst>
            </p:cNvPr>
            <p:cNvSpPr/>
            <p:nvPr/>
          </p:nvSpPr>
          <p:spPr>
            <a:xfrm rot="5400000">
              <a:off x="9300957" y="1583427"/>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outdoor, black, white, man&#10;&#10;Description automatically generated">
              <a:extLst>
                <a:ext uri="{FF2B5EF4-FFF2-40B4-BE49-F238E27FC236}">
                  <a16:creationId xmlns:a16="http://schemas.microsoft.com/office/drawing/2014/main" id="{B6C775B1-5A71-4F5F-87DF-85E316870035}"/>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60006" y="1920877"/>
              <a:ext cx="414299" cy="414299"/>
            </a:xfrm>
            <a:prstGeom prst="rect">
              <a:avLst/>
            </a:prstGeom>
          </p:spPr>
        </p:pic>
        <p:sp>
          <p:nvSpPr>
            <p:cNvPr id="41" name="Rectangle 40">
              <a:extLst>
                <a:ext uri="{FF2B5EF4-FFF2-40B4-BE49-F238E27FC236}">
                  <a16:creationId xmlns:a16="http://schemas.microsoft.com/office/drawing/2014/main" id="{093FC157-03C7-4856-8CCA-66DBFDB66D24}"/>
                </a:ext>
              </a:extLst>
            </p:cNvPr>
            <p:cNvSpPr/>
            <p:nvPr/>
          </p:nvSpPr>
          <p:spPr>
            <a:xfrm rot="5400000">
              <a:off x="9300957" y="26726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D7B5FBC-B80E-4A98-8769-5F71B2979CE9}"/>
                </a:ext>
              </a:extLst>
            </p:cNvPr>
            <p:cNvSpPr/>
            <p:nvPr/>
          </p:nvSpPr>
          <p:spPr>
            <a:xfrm rot="5400000">
              <a:off x="9300957" y="3761828"/>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75505D5-EEE5-42C3-909A-B86CCD78608A}"/>
                </a:ext>
              </a:extLst>
            </p:cNvPr>
            <p:cNvSpPr/>
            <p:nvPr/>
          </p:nvSpPr>
          <p:spPr>
            <a:xfrm rot="5400000">
              <a:off x="9300957" y="4851029"/>
              <a:ext cx="1089201" cy="10892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outdoor, black, white, man&#10;&#10;Description automatically generated">
              <a:extLst>
                <a:ext uri="{FF2B5EF4-FFF2-40B4-BE49-F238E27FC236}">
                  <a16:creationId xmlns:a16="http://schemas.microsoft.com/office/drawing/2014/main" id="{B8DC416B-7491-4688-9EE0-8F780311038D}"/>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38408" y="1908351"/>
              <a:ext cx="414299" cy="414299"/>
            </a:xfrm>
            <a:prstGeom prst="rect">
              <a:avLst/>
            </a:prstGeom>
          </p:spPr>
        </p:pic>
        <p:pic>
          <p:nvPicPr>
            <p:cNvPr id="45" name="Picture 44" descr="A picture containing outdoor, black, white, man&#10;&#10;Description automatically generated">
              <a:extLst>
                <a:ext uri="{FF2B5EF4-FFF2-40B4-BE49-F238E27FC236}">
                  <a16:creationId xmlns:a16="http://schemas.microsoft.com/office/drawing/2014/main" id="{29264AF3-9643-4A17-82C8-D7C38BF8939B}"/>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38408" y="2997552"/>
              <a:ext cx="414299" cy="414299"/>
            </a:xfrm>
            <a:prstGeom prst="rect">
              <a:avLst/>
            </a:prstGeom>
          </p:spPr>
        </p:pic>
        <p:pic>
          <p:nvPicPr>
            <p:cNvPr id="46" name="Picture 45" descr="A picture containing outdoor, black, white, man&#10;&#10;Description automatically generated">
              <a:extLst>
                <a:ext uri="{FF2B5EF4-FFF2-40B4-BE49-F238E27FC236}">
                  <a16:creationId xmlns:a16="http://schemas.microsoft.com/office/drawing/2014/main" id="{DF231A1C-67FD-4BE8-AB88-FE5C5B84BC4B}"/>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38408" y="5175954"/>
              <a:ext cx="414299" cy="414299"/>
            </a:xfrm>
            <a:prstGeom prst="rect">
              <a:avLst/>
            </a:prstGeom>
          </p:spPr>
        </p:pic>
        <p:pic>
          <p:nvPicPr>
            <p:cNvPr id="47" name="Picture 46" descr="A picture containing outdoor, black, white, man&#10;&#10;Description automatically generated">
              <a:extLst>
                <a:ext uri="{FF2B5EF4-FFF2-40B4-BE49-F238E27FC236}">
                  <a16:creationId xmlns:a16="http://schemas.microsoft.com/office/drawing/2014/main" id="{29EB6DC9-8B2D-49AF-B00F-A50C3815C3F4}"/>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38408" y="4086753"/>
              <a:ext cx="414299" cy="414299"/>
            </a:xfrm>
            <a:prstGeom prst="rect">
              <a:avLst/>
            </a:prstGeom>
          </p:spPr>
        </p:pic>
        <p:sp>
          <p:nvSpPr>
            <p:cNvPr id="25" name="TextBox 24">
              <a:extLst>
                <a:ext uri="{FF2B5EF4-FFF2-40B4-BE49-F238E27FC236}">
                  <a16:creationId xmlns:a16="http://schemas.microsoft.com/office/drawing/2014/main" id="{D5DB61CF-4EBB-43BB-AD0D-14311265C55F}"/>
                </a:ext>
              </a:extLst>
            </p:cNvPr>
            <p:cNvSpPr txBox="1"/>
            <p:nvPr/>
          </p:nvSpPr>
          <p:spPr>
            <a:xfrm>
              <a:off x="7488512" y="1214093"/>
              <a:ext cx="312906" cy="369332"/>
            </a:xfrm>
            <a:prstGeom prst="rect">
              <a:avLst/>
            </a:prstGeom>
            <a:noFill/>
          </p:spPr>
          <p:txBody>
            <a:bodyPr wrap="none" rtlCol="0">
              <a:spAutoFit/>
            </a:bodyPr>
            <a:lstStyle/>
            <a:p>
              <a:r>
                <a:rPr lang="en-US" dirty="0"/>
                <a:t>a</a:t>
              </a:r>
            </a:p>
          </p:txBody>
        </p:sp>
        <p:sp>
          <p:nvSpPr>
            <p:cNvPr id="26" name="TextBox 25">
              <a:extLst>
                <a:ext uri="{FF2B5EF4-FFF2-40B4-BE49-F238E27FC236}">
                  <a16:creationId xmlns:a16="http://schemas.microsoft.com/office/drawing/2014/main" id="{0B476083-32F5-49F5-988F-45CFE4D03A78}"/>
                </a:ext>
              </a:extLst>
            </p:cNvPr>
            <p:cNvSpPr txBox="1"/>
            <p:nvPr/>
          </p:nvSpPr>
          <p:spPr>
            <a:xfrm>
              <a:off x="6809649" y="1938034"/>
              <a:ext cx="312906" cy="369332"/>
            </a:xfrm>
            <a:prstGeom prst="rect">
              <a:avLst/>
            </a:prstGeom>
            <a:noFill/>
          </p:spPr>
          <p:txBody>
            <a:bodyPr wrap="none" rtlCol="0">
              <a:spAutoFit/>
            </a:bodyPr>
            <a:lstStyle/>
            <a:p>
              <a:r>
                <a:rPr lang="en-US" dirty="0"/>
                <a:t>a</a:t>
              </a:r>
            </a:p>
          </p:txBody>
        </p:sp>
        <p:sp>
          <p:nvSpPr>
            <p:cNvPr id="29" name="TextBox 28">
              <a:extLst>
                <a:ext uri="{FF2B5EF4-FFF2-40B4-BE49-F238E27FC236}">
                  <a16:creationId xmlns:a16="http://schemas.microsoft.com/office/drawing/2014/main" id="{F834D298-831F-4C1F-BE5E-CD1010D94DEE}"/>
                </a:ext>
              </a:extLst>
            </p:cNvPr>
            <p:cNvSpPr txBox="1"/>
            <p:nvPr/>
          </p:nvSpPr>
          <p:spPr>
            <a:xfrm>
              <a:off x="7848154" y="2096146"/>
              <a:ext cx="312906" cy="369332"/>
            </a:xfrm>
            <a:prstGeom prst="rect">
              <a:avLst/>
            </a:prstGeom>
            <a:noFill/>
          </p:spPr>
          <p:txBody>
            <a:bodyPr wrap="none" rtlCol="0">
              <a:spAutoFit/>
            </a:bodyPr>
            <a:lstStyle/>
            <a:p>
              <a:r>
                <a:rPr lang="en-US" dirty="0"/>
                <a:t>s</a:t>
              </a:r>
            </a:p>
          </p:txBody>
        </p:sp>
        <p:cxnSp>
          <p:nvCxnSpPr>
            <p:cNvPr id="31" name="Connector: Curved 30">
              <a:extLst>
                <a:ext uri="{FF2B5EF4-FFF2-40B4-BE49-F238E27FC236}">
                  <a16:creationId xmlns:a16="http://schemas.microsoft.com/office/drawing/2014/main" id="{FF9E6789-B454-40D4-BD79-CACCC4D85D9F}"/>
                </a:ext>
              </a:extLst>
            </p:cNvPr>
            <p:cNvCxnSpPr>
              <a:cxnSpLocks/>
            </p:cNvCxnSpPr>
            <p:nvPr/>
          </p:nvCxnSpPr>
          <p:spPr>
            <a:xfrm flipV="1">
              <a:off x="6780613" y="3322371"/>
              <a:ext cx="518627" cy="369119"/>
            </a:xfrm>
            <a:prstGeom prst="curved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C158CE4-4A38-47A6-A244-23E9C978831F}"/>
                </a:ext>
              </a:extLst>
            </p:cNvPr>
            <p:cNvSpPr txBox="1"/>
            <p:nvPr/>
          </p:nvSpPr>
          <p:spPr>
            <a:xfrm>
              <a:off x="5579458" y="3506824"/>
              <a:ext cx="1131873" cy="424840"/>
            </a:xfrm>
            <a:prstGeom prst="rect">
              <a:avLst/>
            </a:prstGeom>
            <a:noFill/>
          </p:spPr>
          <p:txBody>
            <a:bodyPr wrap="none" rtlCol="0">
              <a:spAutoFit/>
            </a:bodyPr>
            <a:lstStyle/>
            <a:p>
              <a:r>
                <a:rPr lang="en-US" dirty="0"/>
                <a:t>Area, A</a:t>
              </a:r>
            </a:p>
          </p:txBody>
        </p:sp>
      </p:grpSp>
      <p:grpSp>
        <p:nvGrpSpPr>
          <p:cNvPr id="72" name="Group 71">
            <a:extLst>
              <a:ext uri="{FF2B5EF4-FFF2-40B4-BE49-F238E27FC236}">
                <a16:creationId xmlns:a16="http://schemas.microsoft.com/office/drawing/2014/main" id="{05687D7D-3B38-4883-909D-8EEE7542D546}"/>
              </a:ext>
            </a:extLst>
          </p:cNvPr>
          <p:cNvGrpSpPr/>
          <p:nvPr/>
        </p:nvGrpSpPr>
        <p:grpSpPr>
          <a:xfrm>
            <a:off x="426575" y="1297157"/>
            <a:ext cx="6191727" cy="1775819"/>
            <a:chOff x="1360819" y="3213138"/>
            <a:chExt cx="9250446" cy="2653075"/>
          </a:xfrm>
        </p:grpSpPr>
        <p:sp>
          <p:nvSpPr>
            <p:cNvPr id="73" name="Oval 72">
              <a:extLst>
                <a:ext uri="{FF2B5EF4-FFF2-40B4-BE49-F238E27FC236}">
                  <a16:creationId xmlns:a16="http://schemas.microsoft.com/office/drawing/2014/main" id="{050B0E62-26E1-496A-B05B-707EA5EC19BB}"/>
                </a:ext>
              </a:extLst>
            </p:cNvPr>
            <p:cNvSpPr/>
            <p:nvPr/>
          </p:nvSpPr>
          <p:spPr>
            <a:xfrm>
              <a:off x="1360819" y="4896494"/>
              <a:ext cx="1586363" cy="90694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Ebrima" panose="02000000000000000000" pitchFamily="2" charset="0"/>
                  <a:ea typeface="Ebrima" panose="02000000000000000000" pitchFamily="2" charset="0"/>
                  <a:cs typeface="Ebrima" panose="02000000000000000000" pitchFamily="2" charset="0"/>
                </a:rPr>
                <a:t>Origin</a:t>
              </a:r>
            </a:p>
          </p:txBody>
        </p:sp>
        <p:sp>
          <p:nvSpPr>
            <p:cNvPr id="74" name="Oval 73">
              <a:extLst>
                <a:ext uri="{FF2B5EF4-FFF2-40B4-BE49-F238E27FC236}">
                  <a16:creationId xmlns:a16="http://schemas.microsoft.com/office/drawing/2014/main" id="{D33D1520-7A6D-450D-A8B4-4814774EDF7E}"/>
                </a:ext>
              </a:extLst>
            </p:cNvPr>
            <p:cNvSpPr/>
            <p:nvPr/>
          </p:nvSpPr>
          <p:spPr>
            <a:xfrm>
              <a:off x="8132026" y="3326223"/>
              <a:ext cx="2479239" cy="109487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Ebrima" panose="02000000000000000000" pitchFamily="2" charset="0"/>
                  <a:ea typeface="Ebrima" panose="02000000000000000000" pitchFamily="2" charset="0"/>
                  <a:cs typeface="Ebrima" panose="02000000000000000000" pitchFamily="2" charset="0"/>
                </a:rPr>
                <a:t>Destination</a:t>
              </a:r>
            </a:p>
          </p:txBody>
        </p:sp>
        <p:pic>
          <p:nvPicPr>
            <p:cNvPr id="75" name="Picture 74" descr="A picture containing outdoor, black, white, man&#10;&#10;Description automatically generated">
              <a:extLst>
                <a:ext uri="{FF2B5EF4-FFF2-40B4-BE49-F238E27FC236}">
                  <a16:creationId xmlns:a16="http://schemas.microsoft.com/office/drawing/2014/main" id="{C0DFB762-EBBF-4252-A9B6-E16EF2BEA73D}"/>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18040" y="3213138"/>
              <a:ext cx="745961" cy="745961"/>
            </a:xfrm>
            <a:prstGeom prst="rect">
              <a:avLst/>
            </a:prstGeom>
          </p:spPr>
        </p:pic>
        <p:pic>
          <p:nvPicPr>
            <p:cNvPr id="76" name="Picture 75" descr="A picture containing outdoor, black, white, man&#10;&#10;Description automatically generated">
              <a:extLst>
                <a:ext uri="{FF2B5EF4-FFF2-40B4-BE49-F238E27FC236}">
                  <a16:creationId xmlns:a16="http://schemas.microsoft.com/office/drawing/2014/main" id="{7C65F1BF-171E-4D66-B0F2-98F5449A55F3}"/>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518980" y="4660435"/>
              <a:ext cx="745960" cy="745960"/>
            </a:xfrm>
            <a:prstGeom prst="rect">
              <a:avLst/>
            </a:prstGeom>
          </p:spPr>
        </p:pic>
        <p:cxnSp>
          <p:nvCxnSpPr>
            <p:cNvPr id="77" name="Connector: Curved 76">
              <a:extLst>
                <a:ext uri="{FF2B5EF4-FFF2-40B4-BE49-F238E27FC236}">
                  <a16:creationId xmlns:a16="http://schemas.microsoft.com/office/drawing/2014/main" id="{7CD28F4B-8B38-4338-A929-7E9A9A5D5014}"/>
                </a:ext>
              </a:extLst>
            </p:cNvPr>
            <p:cNvCxnSpPr>
              <a:cxnSpLocks/>
              <a:stCxn id="73" idx="0"/>
              <a:endCxn id="75" idx="1"/>
            </p:cNvCxnSpPr>
            <p:nvPr/>
          </p:nvCxnSpPr>
          <p:spPr>
            <a:xfrm rot="5400000" flipH="1" flipV="1">
              <a:off x="2030832" y="3709287"/>
              <a:ext cx="1310376" cy="1064039"/>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a:extLst>
                <a:ext uri="{FF2B5EF4-FFF2-40B4-BE49-F238E27FC236}">
                  <a16:creationId xmlns:a16="http://schemas.microsoft.com/office/drawing/2014/main" id="{AE643758-43E8-48AF-9F6B-F247D96A35AA}"/>
                </a:ext>
              </a:extLst>
            </p:cNvPr>
            <p:cNvCxnSpPr>
              <a:cxnSpLocks/>
              <a:stCxn id="76" idx="3"/>
              <a:endCxn id="74" idx="4"/>
            </p:cNvCxnSpPr>
            <p:nvPr/>
          </p:nvCxnSpPr>
          <p:spPr>
            <a:xfrm flipV="1">
              <a:off x="8264941" y="4421097"/>
              <a:ext cx="1106705" cy="612318"/>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4D25908-9950-4CBD-9899-431A80194640}"/>
                </a:ext>
              </a:extLst>
            </p:cNvPr>
            <p:cNvCxnSpPr>
              <a:stCxn id="75" idx="3"/>
              <a:endCxn id="76" idx="1"/>
            </p:cNvCxnSpPr>
            <p:nvPr/>
          </p:nvCxnSpPr>
          <p:spPr>
            <a:xfrm>
              <a:off x="3964001" y="3586118"/>
              <a:ext cx="3554980" cy="144729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0" name="Graphic 79" descr="Taxi">
              <a:extLst>
                <a:ext uri="{FF2B5EF4-FFF2-40B4-BE49-F238E27FC236}">
                  <a16:creationId xmlns:a16="http://schemas.microsoft.com/office/drawing/2014/main" id="{11BF8BC6-9D00-4934-AD4F-145CB226F45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37814" y="4107734"/>
              <a:ext cx="565482" cy="565482"/>
            </a:xfrm>
            <a:prstGeom prst="rect">
              <a:avLst/>
            </a:prstGeom>
          </p:spPr>
        </p:pic>
        <p:pic>
          <p:nvPicPr>
            <p:cNvPr id="81" name="Graphic 80" descr="Taxi">
              <a:extLst>
                <a:ext uri="{FF2B5EF4-FFF2-40B4-BE49-F238E27FC236}">
                  <a16:creationId xmlns:a16="http://schemas.microsoft.com/office/drawing/2014/main" id="{64861E2C-48D2-4284-B5A6-41A0431D69B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28230" y="4896495"/>
              <a:ext cx="565482" cy="565482"/>
            </a:xfrm>
            <a:prstGeom prst="rect">
              <a:avLst/>
            </a:prstGeom>
          </p:spPr>
        </p:pic>
        <p:pic>
          <p:nvPicPr>
            <p:cNvPr id="82" name="Graphic 81" descr="Helicopter">
              <a:extLst>
                <a:ext uri="{FF2B5EF4-FFF2-40B4-BE49-F238E27FC236}">
                  <a16:creationId xmlns:a16="http://schemas.microsoft.com/office/drawing/2014/main" id="{BE22C51F-BBD8-4781-A164-E5297724FB8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66625" y="3513517"/>
              <a:ext cx="914400" cy="914400"/>
            </a:xfrm>
            <a:prstGeom prst="rect">
              <a:avLst/>
            </a:prstGeom>
          </p:spPr>
        </p:pic>
        <p:sp>
          <p:nvSpPr>
            <p:cNvPr id="83" name="TextBox 82">
              <a:extLst>
                <a:ext uri="{FF2B5EF4-FFF2-40B4-BE49-F238E27FC236}">
                  <a16:creationId xmlns:a16="http://schemas.microsoft.com/office/drawing/2014/main" id="{7683E9AD-4995-478B-A2CE-211D0D5D3CB0}"/>
                </a:ext>
              </a:extLst>
            </p:cNvPr>
            <p:cNvSpPr txBox="1"/>
            <p:nvPr/>
          </p:nvSpPr>
          <p:spPr>
            <a:xfrm>
              <a:off x="2960069" y="4210673"/>
              <a:ext cx="1068599" cy="459819"/>
            </a:xfrm>
            <a:prstGeom prst="rect">
              <a:avLst/>
            </a:prstGeom>
            <a:noFill/>
          </p:spPr>
          <p:txBody>
            <a:bodyPr wrap="none" rtlCol="0">
              <a:spAutoFit/>
            </a:bodyPr>
            <a:lstStyle/>
            <a:p>
              <a:r>
                <a:rPr lang="en-US" sz="1400" b="0" dirty="0">
                  <a:latin typeface="Ebrima" panose="02000000000000000000" pitchFamily="2" charset="0"/>
                  <a:ea typeface="Ebrima" panose="02000000000000000000" pitchFamily="2" charset="0"/>
                  <a:cs typeface="Ebrima" panose="02000000000000000000" pitchFamily="2" charset="0"/>
                </a:rPr>
                <a:t>Access</a:t>
              </a:r>
            </a:p>
          </p:txBody>
        </p:sp>
        <p:sp>
          <p:nvSpPr>
            <p:cNvPr id="84" name="TextBox 83">
              <a:extLst>
                <a:ext uri="{FF2B5EF4-FFF2-40B4-BE49-F238E27FC236}">
                  <a16:creationId xmlns:a16="http://schemas.microsoft.com/office/drawing/2014/main" id="{FC364EE5-2B65-441E-AB19-F62DA786C9D8}"/>
                </a:ext>
              </a:extLst>
            </p:cNvPr>
            <p:cNvSpPr txBox="1"/>
            <p:nvPr/>
          </p:nvSpPr>
          <p:spPr>
            <a:xfrm>
              <a:off x="3889976" y="3239778"/>
              <a:ext cx="1348800" cy="459819"/>
            </a:xfrm>
            <a:prstGeom prst="rect">
              <a:avLst/>
            </a:prstGeom>
            <a:noFill/>
          </p:spPr>
          <p:txBody>
            <a:bodyPr wrap="none" rtlCol="0">
              <a:spAutoFit/>
            </a:bodyPr>
            <a:lstStyle/>
            <a:p>
              <a:r>
                <a:rPr lang="en-US" sz="1400" b="0">
                  <a:latin typeface="Ebrima" panose="02000000000000000000" pitchFamily="2" charset="0"/>
                  <a:ea typeface="Ebrima" panose="02000000000000000000" pitchFamily="2" charset="0"/>
                  <a:cs typeface="Ebrima" panose="02000000000000000000" pitchFamily="2" charset="0"/>
                </a:rPr>
                <a:t>Boarding</a:t>
              </a:r>
            </a:p>
          </p:txBody>
        </p:sp>
        <p:sp>
          <p:nvSpPr>
            <p:cNvPr id="85" name="TextBox 84">
              <a:extLst>
                <a:ext uri="{FF2B5EF4-FFF2-40B4-BE49-F238E27FC236}">
                  <a16:creationId xmlns:a16="http://schemas.microsoft.com/office/drawing/2014/main" id="{00220B9D-215D-40A4-B070-F91A84689105}"/>
                </a:ext>
              </a:extLst>
            </p:cNvPr>
            <p:cNvSpPr txBox="1"/>
            <p:nvPr/>
          </p:nvSpPr>
          <p:spPr>
            <a:xfrm>
              <a:off x="5244465" y="4366832"/>
              <a:ext cx="936881" cy="459819"/>
            </a:xfrm>
            <a:prstGeom prst="rect">
              <a:avLst/>
            </a:prstGeom>
            <a:noFill/>
          </p:spPr>
          <p:txBody>
            <a:bodyPr wrap="none" rtlCol="0">
              <a:spAutoFit/>
            </a:bodyPr>
            <a:lstStyle/>
            <a:p>
              <a:r>
                <a:rPr lang="en-US" sz="1400" b="0">
                  <a:latin typeface="Ebrima" panose="02000000000000000000" pitchFamily="2" charset="0"/>
                  <a:ea typeface="Ebrima" panose="02000000000000000000" pitchFamily="2" charset="0"/>
                  <a:cs typeface="Ebrima" panose="02000000000000000000" pitchFamily="2" charset="0"/>
                </a:rPr>
                <a:t>Flight</a:t>
              </a:r>
            </a:p>
          </p:txBody>
        </p:sp>
        <p:sp>
          <p:nvSpPr>
            <p:cNvPr id="86" name="TextBox 85">
              <a:extLst>
                <a:ext uri="{FF2B5EF4-FFF2-40B4-BE49-F238E27FC236}">
                  <a16:creationId xmlns:a16="http://schemas.microsoft.com/office/drawing/2014/main" id="{FC625959-6481-492C-B24E-CA3621C65192}"/>
                </a:ext>
              </a:extLst>
            </p:cNvPr>
            <p:cNvSpPr txBox="1"/>
            <p:nvPr/>
          </p:nvSpPr>
          <p:spPr>
            <a:xfrm>
              <a:off x="7049915" y="5406394"/>
              <a:ext cx="1684086" cy="459819"/>
            </a:xfrm>
            <a:prstGeom prst="rect">
              <a:avLst/>
            </a:prstGeom>
            <a:noFill/>
          </p:spPr>
          <p:txBody>
            <a:bodyPr wrap="none" rtlCol="0">
              <a:spAutoFit/>
            </a:bodyPr>
            <a:lstStyle/>
            <a:p>
              <a:pPr algn="ctr"/>
              <a:r>
                <a:rPr lang="en-US" sz="1400" b="0">
                  <a:latin typeface="Ebrima" panose="02000000000000000000" pitchFamily="2" charset="0"/>
                  <a:ea typeface="Ebrima" panose="02000000000000000000" pitchFamily="2" charset="0"/>
                  <a:cs typeface="Ebrima" panose="02000000000000000000" pitchFamily="2" charset="0"/>
                </a:rPr>
                <a:t>Deboarding</a:t>
              </a:r>
            </a:p>
          </p:txBody>
        </p:sp>
        <p:sp>
          <p:nvSpPr>
            <p:cNvPr id="87" name="TextBox 86">
              <a:extLst>
                <a:ext uri="{FF2B5EF4-FFF2-40B4-BE49-F238E27FC236}">
                  <a16:creationId xmlns:a16="http://schemas.microsoft.com/office/drawing/2014/main" id="{E89DD79E-D939-467E-B077-67717D49AED4}"/>
                </a:ext>
              </a:extLst>
            </p:cNvPr>
            <p:cNvSpPr txBox="1"/>
            <p:nvPr/>
          </p:nvSpPr>
          <p:spPr>
            <a:xfrm>
              <a:off x="9337389" y="4994570"/>
              <a:ext cx="1035071" cy="459819"/>
            </a:xfrm>
            <a:prstGeom prst="rect">
              <a:avLst/>
            </a:prstGeom>
            <a:noFill/>
          </p:spPr>
          <p:txBody>
            <a:bodyPr wrap="none" rtlCol="0">
              <a:spAutoFit/>
            </a:bodyPr>
            <a:lstStyle/>
            <a:p>
              <a:pPr algn="ctr"/>
              <a:r>
                <a:rPr lang="en-US" sz="1400" b="0">
                  <a:latin typeface="Ebrima" panose="02000000000000000000" pitchFamily="2" charset="0"/>
                  <a:ea typeface="Ebrima" panose="02000000000000000000" pitchFamily="2" charset="0"/>
                  <a:cs typeface="Ebrima" panose="02000000000000000000" pitchFamily="2" charset="0"/>
                </a:rPr>
                <a:t>Egress</a:t>
              </a:r>
            </a:p>
          </p:txBody>
        </p:sp>
      </p:grpSp>
      <p:sp>
        <p:nvSpPr>
          <p:cNvPr id="94" name="TextBox 93">
            <a:extLst>
              <a:ext uri="{FF2B5EF4-FFF2-40B4-BE49-F238E27FC236}">
                <a16:creationId xmlns:a16="http://schemas.microsoft.com/office/drawing/2014/main" id="{FA0CAE59-5198-471F-BE66-D4D1E6012126}"/>
              </a:ext>
            </a:extLst>
          </p:cNvPr>
          <p:cNvSpPr txBox="1"/>
          <p:nvPr/>
        </p:nvSpPr>
        <p:spPr>
          <a:xfrm>
            <a:off x="8524774" y="1208651"/>
            <a:ext cx="1877502" cy="369332"/>
          </a:xfrm>
          <a:prstGeom prst="rect">
            <a:avLst/>
          </a:prstGeom>
          <a:noFill/>
        </p:spPr>
        <p:txBody>
          <a:bodyPr wrap="none" rtlCol="0">
            <a:spAutoFit/>
          </a:bodyPr>
          <a:lstStyle/>
          <a:p>
            <a:r>
              <a:rPr lang="en-US" b="0" dirty="0"/>
              <a:t>Vertiport Density</a:t>
            </a:r>
          </a:p>
        </p:txBody>
      </p:sp>
      <p:pic>
        <p:nvPicPr>
          <p:cNvPr id="21" name="Audio 20">
            <a:hlinkClick r:id="" action="ppaction://media"/>
            <a:extLst>
              <a:ext uri="{FF2B5EF4-FFF2-40B4-BE49-F238E27FC236}">
                <a16:creationId xmlns:a16="http://schemas.microsoft.com/office/drawing/2014/main" id="{1E00D5A4-30D6-4CAB-B3F4-03F0845512C4}"/>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321855198"/>
      </p:ext>
    </p:extLst>
  </p:cSld>
  <p:clrMapOvr>
    <a:masterClrMapping/>
  </p:clrMapOvr>
  <mc:AlternateContent xmlns:mc="http://schemas.openxmlformats.org/markup-compatibility/2006" xmlns:p14="http://schemas.microsoft.com/office/powerpoint/2010/main">
    <mc:Choice Requires="p14">
      <p:transition spd="slow" p14:dur="2000" advTm="95099"/>
    </mc:Choice>
    <mc:Fallback xmlns="">
      <p:transition spd="slow" advTm="95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1"/>
                </p:tgtEl>
              </p:cMediaNode>
            </p:audio>
          </p:childTnLst>
        </p:cTn>
      </p:par>
    </p:tnLst>
    <p:bldLst>
      <p:bldP spid="9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normAutofit/>
          </a:bodyPr>
          <a:lstStyle/>
          <a:p>
            <a:r>
              <a:rPr lang="en-US"/>
              <a:t>Estimating Market Share – UAM Trip Cost</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1" i="1" smtClean="0">
                          <a:solidFill>
                            <a:srgbClr val="0583BB"/>
                          </a:solidFill>
                          <a:latin typeface="Cambria Math" panose="02040503050406030204" pitchFamily="18" charset="0"/>
                        </a:rPr>
                        <m:t>𝑪𝒐𝒔</m:t>
                      </m:r>
                      <m:sSub>
                        <m:sSubPr>
                          <m:ctrlPr>
                            <a:rPr lang="en-US" b="1" i="1">
                              <a:solidFill>
                                <a:srgbClr val="0583BB"/>
                              </a:solidFill>
                              <a:latin typeface="Cambria Math" panose="02040503050406030204" pitchFamily="18" charset="0"/>
                            </a:rPr>
                          </m:ctrlPr>
                        </m:sSubPr>
                        <m:e>
                          <m:r>
                            <a:rPr lang="en-US" b="1" i="1">
                              <a:solidFill>
                                <a:srgbClr val="0583BB"/>
                              </a:solidFill>
                              <a:latin typeface="Cambria Math" panose="02040503050406030204" pitchFamily="18" charset="0"/>
                            </a:rPr>
                            <m:t>𝒕</m:t>
                          </m:r>
                        </m:e>
                        <m:sub>
                          <m:r>
                            <a:rPr lang="en-US" b="1" i="1">
                              <a:solidFill>
                                <a:srgbClr val="0583BB"/>
                              </a:solidFill>
                              <a:latin typeface="Cambria Math" panose="02040503050406030204" pitchFamily="18" charset="0"/>
                            </a:rPr>
                            <m:t>𝑼𝑨𝑴</m:t>
                          </m:r>
                        </m:sub>
                      </m:sSub>
                      <m:r>
                        <a:rPr lang="en-US" i="1">
                          <a:latin typeface="Cambria Math" panose="02040503050406030204" pitchFamily="18" charset="0"/>
                        </a:rPr>
                        <m:t>≤</m:t>
                      </m:r>
                      <m:r>
                        <a:rPr lang="en-US" i="1">
                          <a:latin typeface="Cambria Math" panose="02040503050406030204" pitchFamily="18" charset="0"/>
                        </a:rPr>
                        <m:t>𝑊𝑇𝑃</m:t>
                      </m:r>
                      <m:r>
                        <a:rPr lang="en-US" i="1">
                          <a:latin typeface="Cambria Math" panose="02040503050406030204" pitchFamily="18" charset="0"/>
                        </a:rPr>
                        <m:t>=</m:t>
                      </m:r>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𝑉𝑇𝑇𝑆</m:t>
                      </m:r>
                      <m:r>
                        <a:rPr lang="en-US" i="1">
                          <a:latin typeface="Cambria Math" panose="02040503050406030204" pitchFamily="18" charset="0"/>
                        </a:rPr>
                        <m:t>∗(</m:t>
                      </m:r>
                      <m:r>
                        <a:rPr lang="en-US" i="1">
                          <a:latin typeface="Cambria Math" panose="02040503050406030204" pitchFamily="18" charset="0"/>
                        </a:rPr>
                        <m:t>𝑇𝑖𝑚</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𝑇𝑖𝑚</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𝑈𝐴𝑀</m:t>
                          </m:r>
                        </m:sub>
                      </m:sSub>
                      <m:r>
                        <a:rPr lang="en-US" i="1">
                          <a:latin typeface="Cambria Math" panose="02040503050406030204" pitchFamily="18" charset="0"/>
                        </a:rPr>
                        <m:t>)</m:t>
                      </m:r>
                    </m:oMath>
                  </m:oMathPara>
                </a14:m>
                <a:endParaRPr lang="en-US" dirty="0"/>
              </a:p>
              <a:p>
                <a:r>
                  <a:rPr lang="en-US" dirty="0"/>
                  <a:t>UAM is a multi-modal trip option; cost of UAM trip is the sum of costs of all trip segments</a:t>
                </a:r>
              </a:p>
              <a:p>
                <a:pPr marL="457200" lvl="1"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𝑎𝑐𝑐𝑒𝑠𝑠</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𝑣</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𝑓𝑙𝑖𝑔h𝑡</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𝑒𝑔𝑟𝑒𝑠𝑠</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𝑑</m:t>
                          </m:r>
                        </m:e>
                        <m:sub>
                          <m:r>
                            <a:rPr lang="en-US" b="0" i="1" smtClean="0">
                              <a:solidFill>
                                <a:schemeClr val="tx1"/>
                              </a:solidFill>
                              <a:latin typeface="Cambria Math" panose="02040503050406030204" pitchFamily="18" charset="0"/>
                            </a:rPr>
                            <m:t>𝑣</m:t>
                          </m:r>
                        </m:sub>
                      </m:sSub>
                      <m:r>
                        <a:rPr lang="en-US" b="0" i="1" smtClean="0">
                          <a:solidFill>
                            <a:schemeClr val="tx1"/>
                          </a:solidFill>
                          <a:latin typeface="Cambria Math" panose="02040503050406030204" pitchFamily="18" charset="0"/>
                        </a:rPr>
                        <m:t>)</m:t>
                      </m:r>
                    </m:oMath>
                  </m:oMathPara>
                </a14:m>
                <a:endParaRPr lang="en-US" dirty="0"/>
              </a:p>
              <a:p>
                <a14:m>
                  <m:oMath xmlns:m="http://schemas.openxmlformats.org/officeDocument/2006/math">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𝑎𝑐𝑐𝑒𝑠𝑠</m:t>
                        </m:r>
                      </m:sub>
                    </m:sSub>
                  </m:oMath>
                </a14:m>
                <a:r>
                  <a:rPr lang="en-US" dirty="0"/>
                  <a:t>, </a:t>
                </a:r>
                <a14:m>
                  <m:oMath xmlns:m="http://schemas.openxmlformats.org/officeDocument/2006/math">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𝑒𝑔𝑟𝑒𝑠𝑠</m:t>
                        </m:r>
                      </m:sub>
                    </m:sSub>
                  </m:oMath>
                </a14:m>
                <a:r>
                  <a:rPr lang="en-US" dirty="0"/>
                  <a:t>:</a:t>
                </a:r>
              </a:p>
              <a:p>
                <a:pPr lvl="1"/>
                <a:r>
                  <a:rPr lang="en-US" dirty="0"/>
                  <a:t>CONOPS assumes access and egress is completed using a rideshare option across equivalent distances,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𝑣</m:t>
                        </m:r>
                      </m:sub>
                    </m:sSub>
                  </m:oMath>
                </a14:m>
                <a:r>
                  <a:rPr lang="en-US" dirty="0"/>
                  <a:t> </a:t>
                </a:r>
              </a:p>
              <a:p>
                <a14:m>
                  <m:oMath xmlns:m="http://schemas.openxmlformats.org/officeDocument/2006/math">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𝑓𝑙𝑖𝑔h𝑡</m:t>
                        </m:r>
                      </m:sub>
                    </m:sSub>
                  </m:oMath>
                </a14:m>
                <a:r>
                  <a:rPr lang="en-US" dirty="0"/>
                  <a:t>:</a:t>
                </a:r>
              </a:p>
              <a:p>
                <a:pPr lvl="1"/>
                <a:r>
                  <a:rPr lang="en-US" dirty="0"/>
                  <a:t>leverage existing studies to estimate UAM ticket costs, or evaluate a range and identify sensitivity</a:t>
                </a:r>
              </a:p>
              <a:p>
                <a:pPr lvl="2"/>
                <a:r>
                  <a:rPr lang="en-US" dirty="0"/>
                  <a:t>BAH Estimates ~$3.88/km for a 5-seat </a:t>
                </a:r>
                <a:r>
                  <a:rPr lang="en-US" dirty="0" err="1"/>
                  <a:t>eVTOL</a:t>
                </a:r>
                <a:r>
                  <a:rPr lang="en-US" dirty="0"/>
                  <a:t>, near term</a:t>
                </a:r>
              </a:p>
              <a:p>
                <a:pPr lvl="2"/>
                <a:r>
                  <a:rPr lang="en-US" dirty="0"/>
                  <a:t>Other studies suggest $0.55/km to $1.65/km by 2030 [1] and ~$0.43/km in the long term [2]</a:t>
                </a:r>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6"/>
                <a:stretch>
                  <a:fillRect l="-7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pPr defTabSz="914363"/>
              <a:t>11</a:t>
            </a:fld>
            <a:endParaRPr lang="en-US"/>
          </a:p>
        </p:txBody>
      </p:sp>
      <p:sp>
        <p:nvSpPr>
          <p:cNvPr id="8" name="Rectangle 7">
            <a:extLst>
              <a:ext uri="{FF2B5EF4-FFF2-40B4-BE49-F238E27FC236}">
                <a16:creationId xmlns:a16="http://schemas.microsoft.com/office/drawing/2014/main" id="{73713B96-2B33-495D-A1E8-2F3EF204E609}"/>
              </a:ext>
            </a:extLst>
          </p:cNvPr>
          <p:cNvSpPr/>
          <p:nvPr/>
        </p:nvSpPr>
        <p:spPr>
          <a:xfrm>
            <a:off x="0" y="6257835"/>
            <a:ext cx="5885645" cy="577081"/>
          </a:xfrm>
          <a:prstGeom prst="rect">
            <a:avLst/>
          </a:prstGeom>
          <a:solidFill>
            <a:schemeClr val="bg1"/>
          </a:solidFill>
        </p:spPr>
        <p:txBody>
          <a:bodyPr wrap="square">
            <a:spAutoFit/>
          </a:bodyPr>
          <a:lstStyle/>
          <a:p>
            <a:pPr indent="-457200"/>
            <a:r>
              <a:rPr lang="en-US" sz="1050" b="0" dirty="0"/>
              <a:t>[1] M. </a:t>
            </a:r>
            <a:r>
              <a:rPr lang="en-US" sz="1050" b="0" dirty="0" err="1"/>
              <a:t>Kreimeier</a:t>
            </a:r>
            <a:r>
              <a:rPr lang="en-US" sz="1050" b="0" dirty="0"/>
              <a:t>, P. </a:t>
            </a:r>
            <a:r>
              <a:rPr lang="en-US" sz="1050" b="0" dirty="0" err="1"/>
              <a:t>Strathoff</a:t>
            </a:r>
            <a:r>
              <a:rPr lang="en-US" sz="1050" b="0" dirty="0"/>
              <a:t>, D. Gottschalk, and E. Stumpf, “Economic Assessment of Air Mobility On-Demand Concepts” (2018)</a:t>
            </a:r>
          </a:p>
          <a:p>
            <a:pPr indent="-457200"/>
            <a:r>
              <a:rPr lang="en-US" sz="1050" b="0" dirty="0"/>
              <a:t>[2] Uber Elevate “Fast-Forwarding to a Future of On-Demand Urban Air Transportation” (2016)</a:t>
            </a:r>
          </a:p>
        </p:txBody>
      </p:sp>
      <p:pic>
        <p:nvPicPr>
          <p:cNvPr id="2" name="Audio 1">
            <a:hlinkClick r:id="" action="ppaction://media"/>
            <a:extLst>
              <a:ext uri="{FF2B5EF4-FFF2-40B4-BE49-F238E27FC236}">
                <a16:creationId xmlns:a16="http://schemas.microsoft.com/office/drawing/2014/main" id="{22B72C0D-80B0-4DC9-B6EF-90AAC751DA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038472360"/>
      </p:ext>
    </p:extLst>
  </p:cSld>
  <p:clrMapOvr>
    <a:masterClrMapping/>
  </p:clrMapOvr>
  <mc:AlternateContent xmlns:mc="http://schemas.openxmlformats.org/markup-compatibility/2006" xmlns:p14="http://schemas.microsoft.com/office/powerpoint/2010/main">
    <mc:Choice Requires="p14">
      <p:transition spd="slow" p14:dur="2000" advTm="74441"/>
    </mc:Choice>
    <mc:Fallback xmlns="">
      <p:transition spd="slow" advTm="74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normAutofit/>
          </a:bodyPr>
          <a:lstStyle/>
          <a:p>
            <a:r>
              <a:rPr lang="en-US"/>
              <a:t>Estimating Market Share – Alternate Mode Trip Cost</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𝑊𝑇𝑃</m:t>
                      </m:r>
                      <m:r>
                        <a:rPr lang="en-US" i="1" smtClean="0">
                          <a:solidFill>
                            <a:schemeClr val="tx1"/>
                          </a:solidFill>
                          <a:latin typeface="Cambria Math" panose="02040503050406030204" pitchFamily="18" charset="0"/>
                        </a:rPr>
                        <m:t>=</m:t>
                      </m:r>
                      <m:r>
                        <a:rPr lang="en-US" b="1" i="1" smtClean="0">
                          <a:solidFill>
                            <a:srgbClr val="0583BB"/>
                          </a:solidFill>
                          <a:latin typeface="Cambria Math" panose="02040503050406030204" pitchFamily="18" charset="0"/>
                        </a:rPr>
                        <m:t>𝑪𝒐𝒔</m:t>
                      </m:r>
                      <m:sSub>
                        <m:sSubPr>
                          <m:ctrlPr>
                            <a:rPr lang="en-US" b="1" i="1">
                              <a:solidFill>
                                <a:srgbClr val="0583BB"/>
                              </a:solidFill>
                              <a:latin typeface="Cambria Math" panose="02040503050406030204" pitchFamily="18" charset="0"/>
                            </a:rPr>
                          </m:ctrlPr>
                        </m:sSubPr>
                        <m:e>
                          <m:r>
                            <a:rPr lang="en-US" b="1" i="1">
                              <a:solidFill>
                                <a:srgbClr val="0583BB"/>
                              </a:solidFill>
                              <a:latin typeface="Cambria Math" panose="02040503050406030204" pitchFamily="18" charset="0"/>
                            </a:rPr>
                            <m:t>𝒕</m:t>
                          </m:r>
                        </m:e>
                        <m:sub>
                          <m:r>
                            <a:rPr lang="en-US" b="1" i="1">
                              <a:solidFill>
                                <a:srgbClr val="0583BB"/>
                              </a:solidFill>
                              <a:latin typeface="Cambria Math" panose="02040503050406030204" pitchFamily="18" charset="0"/>
                            </a:rPr>
                            <m:t>𝒎</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𝑉𝑇𝑇𝑆</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𝑈𝐴𝑀</m:t>
                          </m:r>
                        </m:sub>
                      </m:sSub>
                      <m:r>
                        <a:rPr lang="en-US" i="1">
                          <a:solidFill>
                            <a:schemeClr val="tx1"/>
                          </a:solidFill>
                          <a:latin typeface="Cambria Math" panose="02040503050406030204" pitchFamily="18" charset="0"/>
                        </a:rPr>
                        <m:t>)</m:t>
                      </m:r>
                    </m:oMath>
                  </m:oMathPara>
                </a14:m>
                <a:endParaRPr lang="en-US" dirty="0">
                  <a:solidFill>
                    <a:schemeClr val="tx1"/>
                  </a:solidFill>
                </a:endParaRPr>
              </a:p>
              <a:p>
                <a:r>
                  <a:rPr lang="en-US" dirty="0"/>
                  <a:t>Estimating the cost for alternate modes of transport is much simpler</a:t>
                </a:r>
              </a:p>
              <a:p>
                <a:pPr lvl="1"/>
                <a:r>
                  <a:rPr lang="en-US" dirty="0"/>
                  <a:t>Organizations across many areas publish average cost per distance for owning personal vehicles ($0.37/km in the US, according to AAA)</a:t>
                </a:r>
              </a:p>
              <a:p>
                <a:pPr lvl="1"/>
                <a:r>
                  <a:rPr lang="en-US" dirty="0"/>
                  <a:t>Public transit ticket costs can also be identified on the city level</a:t>
                </a:r>
              </a:p>
              <a:p>
                <a:pPr lvl="1"/>
                <a:endParaRPr lang="en-US" dirty="0"/>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5"/>
                <a:stretch>
                  <a:fillRect l="-7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pPr defTabSz="914363"/>
              <a:t>12</a:t>
            </a:fld>
            <a:endParaRPr lang="en-US"/>
          </a:p>
        </p:txBody>
      </p:sp>
      <p:pic>
        <p:nvPicPr>
          <p:cNvPr id="1026" name="Picture 2" descr="Generic Car Images, Stock Photos &amp; Vectors | Shutterstock">
            <a:extLst>
              <a:ext uri="{FF2B5EF4-FFF2-40B4-BE49-F238E27FC236}">
                <a16:creationId xmlns:a16="http://schemas.microsoft.com/office/drawing/2014/main" id="{6E0CAD23-815D-4135-A56B-48A4DCC852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3385"/>
          <a:stretch/>
        </p:blipFill>
        <p:spPr bwMode="auto">
          <a:xfrm>
            <a:off x="998359" y="3429000"/>
            <a:ext cx="4229100" cy="2043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eneric Car Images, Stock Photos &amp; Vectors | Shutterstock">
            <a:extLst>
              <a:ext uri="{FF2B5EF4-FFF2-40B4-BE49-F238E27FC236}">
                <a16:creationId xmlns:a16="http://schemas.microsoft.com/office/drawing/2014/main" id="{4307D892-A2CA-4A33-B412-C3AA40B53E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950" t="93840" r="29470"/>
          <a:stretch/>
        </p:blipFill>
        <p:spPr bwMode="auto">
          <a:xfrm>
            <a:off x="3468997" y="3683665"/>
            <a:ext cx="1758462" cy="164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X Public Transit (@PhoenixMetroBus) | Twitter">
            <a:extLst>
              <a:ext uri="{FF2B5EF4-FFF2-40B4-BE49-F238E27FC236}">
                <a16:creationId xmlns:a16="http://schemas.microsoft.com/office/drawing/2014/main" id="{1B58B2EF-9115-44E3-BCEA-94383A5607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5307" b="6750"/>
          <a:stretch/>
        </p:blipFill>
        <p:spPr bwMode="auto">
          <a:xfrm>
            <a:off x="6964543" y="3429000"/>
            <a:ext cx="3810000" cy="22076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B910126-88FF-480A-BBEF-DED59F513E77}"/>
              </a:ext>
            </a:extLst>
          </p:cNvPr>
          <p:cNvSpPr txBox="1"/>
          <p:nvPr/>
        </p:nvSpPr>
        <p:spPr>
          <a:xfrm>
            <a:off x="2103626" y="5267298"/>
            <a:ext cx="2018566" cy="369332"/>
          </a:xfrm>
          <a:prstGeom prst="rect">
            <a:avLst/>
          </a:prstGeom>
          <a:noFill/>
        </p:spPr>
        <p:txBody>
          <a:bodyPr wrap="none" rtlCol="0">
            <a:spAutoFit/>
          </a:bodyPr>
          <a:lstStyle/>
          <a:p>
            <a:r>
              <a:rPr lang="en-US" dirty="0"/>
              <a:t>Personal Vehicle</a:t>
            </a:r>
          </a:p>
        </p:txBody>
      </p:sp>
      <p:sp>
        <p:nvSpPr>
          <p:cNvPr id="10" name="TextBox 9">
            <a:extLst>
              <a:ext uri="{FF2B5EF4-FFF2-40B4-BE49-F238E27FC236}">
                <a16:creationId xmlns:a16="http://schemas.microsoft.com/office/drawing/2014/main" id="{BF4BC533-5C37-47FB-A2FB-E11E052F9AE3}"/>
              </a:ext>
            </a:extLst>
          </p:cNvPr>
          <p:cNvSpPr txBox="1"/>
          <p:nvPr/>
        </p:nvSpPr>
        <p:spPr>
          <a:xfrm>
            <a:off x="8020560" y="5767404"/>
            <a:ext cx="1697965" cy="369332"/>
          </a:xfrm>
          <a:prstGeom prst="rect">
            <a:avLst/>
          </a:prstGeom>
          <a:noFill/>
        </p:spPr>
        <p:txBody>
          <a:bodyPr wrap="none" rtlCol="0">
            <a:spAutoFit/>
          </a:bodyPr>
          <a:lstStyle/>
          <a:p>
            <a:r>
              <a:rPr lang="en-US" dirty="0"/>
              <a:t>Public Transit</a:t>
            </a:r>
          </a:p>
        </p:txBody>
      </p:sp>
      <p:sp>
        <p:nvSpPr>
          <p:cNvPr id="11" name="TextBox 10">
            <a:extLst>
              <a:ext uri="{FF2B5EF4-FFF2-40B4-BE49-F238E27FC236}">
                <a16:creationId xmlns:a16="http://schemas.microsoft.com/office/drawing/2014/main" id="{CBD649CE-ABB4-4E20-9D7D-39F0875AB357}"/>
              </a:ext>
            </a:extLst>
          </p:cNvPr>
          <p:cNvSpPr txBox="1"/>
          <p:nvPr/>
        </p:nvSpPr>
        <p:spPr>
          <a:xfrm>
            <a:off x="9403655" y="3167390"/>
            <a:ext cx="1370888" cy="261610"/>
          </a:xfrm>
          <a:prstGeom prst="rect">
            <a:avLst/>
          </a:prstGeom>
          <a:noFill/>
        </p:spPr>
        <p:txBody>
          <a:bodyPr wrap="none" rtlCol="0">
            <a:spAutoFit/>
          </a:bodyPr>
          <a:lstStyle/>
          <a:p>
            <a:r>
              <a:rPr lang="en-US" sz="1100" b="0" dirty="0"/>
              <a:t>PHX Public Transit</a:t>
            </a:r>
          </a:p>
        </p:txBody>
      </p:sp>
      <p:pic>
        <p:nvPicPr>
          <p:cNvPr id="2" name="Audio 1">
            <a:hlinkClick r:id="" action="ppaction://media"/>
            <a:extLst>
              <a:ext uri="{FF2B5EF4-FFF2-40B4-BE49-F238E27FC236}">
                <a16:creationId xmlns:a16="http://schemas.microsoft.com/office/drawing/2014/main" id="{2ED2AC9B-20DC-453A-B613-43BE0582D52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7852784"/>
      </p:ext>
    </p:extLst>
  </p:cSld>
  <p:clrMapOvr>
    <a:masterClrMapping/>
  </p:clrMapOvr>
  <mc:AlternateContent xmlns:mc="http://schemas.openxmlformats.org/markup-compatibility/2006" xmlns:p14="http://schemas.microsoft.com/office/powerpoint/2010/main">
    <mc:Choice Requires="p14">
      <p:transition spd="slow" p14:dur="2000" advTm="13426"/>
    </mc:Choice>
    <mc:Fallback xmlns="">
      <p:transition spd="slow" advTm="13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lstStyle/>
          <a:p>
            <a:r>
              <a:rPr lang="en-US"/>
              <a:t>Estimating Market Share - VTTS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𝑊𝑇𝑃</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b="1" i="1" smtClean="0">
                          <a:solidFill>
                            <a:srgbClr val="0583BB"/>
                          </a:solidFill>
                          <a:latin typeface="Cambria Math" panose="02040503050406030204" pitchFamily="18" charset="0"/>
                        </a:rPr>
                        <m:t>𝑽𝑻𝑻𝑺</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𝑈𝐴𝑀</m:t>
                          </m:r>
                        </m:sub>
                      </m:sSub>
                      <m:r>
                        <a:rPr lang="en-US" i="1">
                          <a:solidFill>
                            <a:schemeClr val="tx1"/>
                          </a:solidFill>
                          <a:latin typeface="Cambria Math" panose="02040503050406030204" pitchFamily="18" charset="0"/>
                        </a:rPr>
                        <m:t>)</m:t>
                      </m:r>
                    </m:oMath>
                  </m:oMathPara>
                </a14:m>
                <a:endParaRPr lang="en-US">
                  <a:solidFill>
                    <a:schemeClr val="tx1"/>
                  </a:solidFill>
                </a:endParaRPr>
              </a:p>
              <a:p>
                <a:r>
                  <a:rPr lang="en-US"/>
                  <a:t>VTTS is typically a function of income and trip purpose [1]</a:t>
                </a:r>
              </a:p>
              <a:p>
                <a:pPr lvl="1"/>
                <a:r>
                  <a:rPr lang="en-US"/>
                  <a:t>35% to 60% of hourly rate earnings for personal trips</a:t>
                </a:r>
              </a:p>
              <a:p>
                <a:pPr lvl="1"/>
                <a:r>
                  <a:rPr lang="en-US"/>
                  <a:t>80% to 120% of hourly rate earnings for business trips</a:t>
                </a:r>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5"/>
                <a:stretch>
                  <a:fillRect l="-71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pPr defTabSz="914363"/>
              <a:t>13</a:t>
            </a:fld>
            <a:endParaRPr lang="en-US"/>
          </a:p>
        </p:txBody>
      </p:sp>
      <p:grpSp>
        <p:nvGrpSpPr>
          <p:cNvPr id="12" name="Group 11">
            <a:extLst>
              <a:ext uri="{FF2B5EF4-FFF2-40B4-BE49-F238E27FC236}">
                <a16:creationId xmlns:a16="http://schemas.microsoft.com/office/drawing/2014/main" id="{3AA47FD7-A1C7-4698-81E6-5D96BD473E41}"/>
              </a:ext>
            </a:extLst>
          </p:cNvPr>
          <p:cNvGrpSpPr/>
          <p:nvPr/>
        </p:nvGrpSpPr>
        <p:grpSpPr>
          <a:xfrm>
            <a:off x="1912727" y="2692950"/>
            <a:ext cx="6371746" cy="3468313"/>
            <a:chOff x="3539289" y="3176337"/>
            <a:chExt cx="5636415" cy="3068053"/>
          </a:xfrm>
        </p:grpSpPr>
        <p:graphicFrame>
          <p:nvGraphicFramePr>
            <p:cNvPr id="8" name="Chart 7">
              <a:extLst>
                <a:ext uri="{FF2B5EF4-FFF2-40B4-BE49-F238E27FC236}">
                  <a16:creationId xmlns:a16="http://schemas.microsoft.com/office/drawing/2014/main" id="{BC5A40A0-794F-49AE-A595-2EA82880C6E3}"/>
                </a:ext>
              </a:extLst>
            </p:cNvPr>
            <p:cNvGraphicFramePr>
              <a:graphicFrameLocks/>
            </p:cNvGraphicFramePr>
            <p:nvPr>
              <p:extLst>
                <p:ext uri="{D42A27DB-BD31-4B8C-83A1-F6EECF244321}">
                  <p14:modId xmlns:p14="http://schemas.microsoft.com/office/powerpoint/2010/main" val="1702167562"/>
                </p:ext>
              </p:extLst>
            </p:nvPr>
          </p:nvGraphicFramePr>
          <p:xfrm>
            <a:off x="3539289" y="3176337"/>
            <a:ext cx="5113421" cy="3068053"/>
          </p:xfrm>
          <a:graphic>
            <a:graphicData uri="http://schemas.openxmlformats.org/drawingml/2006/chart">
              <c:chart xmlns:c="http://schemas.openxmlformats.org/drawingml/2006/chart" xmlns:r="http://schemas.openxmlformats.org/officeDocument/2006/relationships" r:id="rId6"/>
            </a:graphicData>
          </a:graphic>
        </p:graphicFrame>
        <p:sp>
          <p:nvSpPr>
            <p:cNvPr id="2" name="Freeform: Shape 1">
              <a:extLst>
                <a:ext uri="{FF2B5EF4-FFF2-40B4-BE49-F238E27FC236}">
                  <a16:creationId xmlns:a16="http://schemas.microsoft.com/office/drawing/2014/main" id="{345DA417-C524-4D3E-9691-BCFBD6DAFFE4}"/>
                </a:ext>
              </a:extLst>
            </p:cNvPr>
            <p:cNvSpPr/>
            <p:nvPr/>
          </p:nvSpPr>
          <p:spPr>
            <a:xfrm>
              <a:off x="4376225" y="3567953"/>
              <a:ext cx="3860800" cy="1930400"/>
            </a:xfrm>
            <a:custGeom>
              <a:avLst/>
              <a:gdLst>
                <a:gd name="connsiteX0" fmla="*/ 0 w 3860800"/>
                <a:gd name="connsiteY0" fmla="*/ 1930400 h 1930400"/>
                <a:gd name="connsiteX1" fmla="*/ 3860800 w 3860800"/>
                <a:gd name="connsiteY1" fmla="*/ 0 h 1930400"/>
                <a:gd name="connsiteX2" fmla="*/ 3860800 w 3860800"/>
                <a:gd name="connsiteY2" fmla="*/ 645459 h 1930400"/>
                <a:gd name="connsiteX3" fmla="*/ 0 w 3860800"/>
                <a:gd name="connsiteY3" fmla="*/ 1930400 h 1930400"/>
              </a:gdLst>
              <a:ahLst/>
              <a:cxnLst>
                <a:cxn ang="0">
                  <a:pos x="connsiteX0" y="connsiteY0"/>
                </a:cxn>
                <a:cxn ang="0">
                  <a:pos x="connsiteX1" y="connsiteY1"/>
                </a:cxn>
                <a:cxn ang="0">
                  <a:pos x="connsiteX2" y="connsiteY2"/>
                </a:cxn>
                <a:cxn ang="0">
                  <a:pos x="connsiteX3" y="connsiteY3"/>
                </a:cxn>
              </a:cxnLst>
              <a:rect l="l" t="t" r="r" b="b"/>
              <a:pathLst>
                <a:path w="3860800" h="1930400">
                  <a:moveTo>
                    <a:pt x="0" y="1930400"/>
                  </a:moveTo>
                  <a:lnTo>
                    <a:pt x="3860800" y="0"/>
                  </a:lnTo>
                  <a:lnTo>
                    <a:pt x="3860800" y="645459"/>
                  </a:lnTo>
                  <a:lnTo>
                    <a:pt x="0" y="1930400"/>
                  </a:lnTo>
                  <a:close/>
                </a:path>
              </a:pathLst>
            </a:cu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1"/>
                </a:solidFill>
                <a:latin typeface="Ebrima" panose="02000000000000000000" pitchFamily="2" charset="0"/>
                <a:ea typeface="Ebrima" panose="02000000000000000000" pitchFamily="2" charset="0"/>
                <a:cs typeface="Ebrima" panose="02000000000000000000" pitchFamily="2" charset="0"/>
              </a:endParaRPr>
            </a:p>
          </p:txBody>
        </p:sp>
        <p:sp>
          <p:nvSpPr>
            <p:cNvPr id="3" name="Freeform: Shape 2">
              <a:extLst>
                <a:ext uri="{FF2B5EF4-FFF2-40B4-BE49-F238E27FC236}">
                  <a16:creationId xmlns:a16="http://schemas.microsoft.com/office/drawing/2014/main" id="{79E66B9A-7EA8-49D3-B594-5390245490FA}"/>
                </a:ext>
              </a:extLst>
            </p:cNvPr>
            <p:cNvSpPr/>
            <p:nvPr/>
          </p:nvSpPr>
          <p:spPr>
            <a:xfrm>
              <a:off x="4338735" y="4533153"/>
              <a:ext cx="3898290" cy="969728"/>
            </a:xfrm>
            <a:custGeom>
              <a:avLst/>
              <a:gdLst>
                <a:gd name="connsiteX0" fmla="*/ 0 w 3866776"/>
                <a:gd name="connsiteY0" fmla="*/ 956235 h 956235"/>
                <a:gd name="connsiteX1" fmla="*/ 3866776 w 3866776"/>
                <a:gd name="connsiteY1" fmla="*/ 0 h 956235"/>
                <a:gd name="connsiteX2" fmla="*/ 3866776 w 3866776"/>
                <a:gd name="connsiteY2" fmla="*/ 400424 h 956235"/>
                <a:gd name="connsiteX3" fmla="*/ 0 w 3866776"/>
                <a:gd name="connsiteY3" fmla="*/ 956235 h 956235"/>
              </a:gdLst>
              <a:ahLst/>
              <a:cxnLst>
                <a:cxn ang="0">
                  <a:pos x="connsiteX0" y="connsiteY0"/>
                </a:cxn>
                <a:cxn ang="0">
                  <a:pos x="connsiteX1" y="connsiteY1"/>
                </a:cxn>
                <a:cxn ang="0">
                  <a:pos x="connsiteX2" y="connsiteY2"/>
                </a:cxn>
                <a:cxn ang="0">
                  <a:pos x="connsiteX3" y="connsiteY3"/>
                </a:cxn>
              </a:cxnLst>
              <a:rect l="l" t="t" r="r" b="b"/>
              <a:pathLst>
                <a:path w="3866776" h="956235">
                  <a:moveTo>
                    <a:pt x="0" y="956235"/>
                  </a:moveTo>
                  <a:lnTo>
                    <a:pt x="3866776" y="0"/>
                  </a:lnTo>
                  <a:lnTo>
                    <a:pt x="3866776" y="400424"/>
                  </a:lnTo>
                  <a:lnTo>
                    <a:pt x="0" y="956235"/>
                  </a:lnTo>
                  <a:close/>
                </a:path>
              </a:pathLst>
            </a:cu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1"/>
                </a:solidFill>
                <a:latin typeface="Ebrima" panose="02000000000000000000" pitchFamily="2" charset="0"/>
                <a:ea typeface="Ebrima" panose="02000000000000000000" pitchFamily="2" charset="0"/>
                <a:cs typeface="Ebrima" panose="02000000000000000000" pitchFamily="2" charset="0"/>
              </a:endParaRPr>
            </a:p>
          </p:txBody>
        </p:sp>
        <p:sp>
          <p:nvSpPr>
            <p:cNvPr id="9" name="TextBox 8">
              <a:extLst>
                <a:ext uri="{FF2B5EF4-FFF2-40B4-BE49-F238E27FC236}">
                  <a16:creationId xmlns:a16="http://schemas.microsoft.com/office/drawing/2014/main" id="{28E35DA6-5D44-4929-BB9E-E7323F8738CE}"/>
                </a:ext>
              </a:extLst>
            </p:cNvPr>
            <p:cNvSpPr txBox="1"/>
            <p:nvPr/>
          </p:nvSpPr>
          <p:spPr>
            <a:xfrm>
              <a:off x="8247529" y="3706779"/>
              <a:ext cx="926244" cy="326709"/>
            </a:xfrm>
            <a:prstGeom prst="rect">
              <a:avLst/>
            </a:prstGeom>
            <a:noFill/>
          </p:spPr>
          <p:txBody>
            <a:bodyPr wrap="none" rtlCol="0">
              <a:spAutoFit/>
            </a:bodyPr>
            <a:lstStyle/>
            <a:p>
              <a:r>
                <a:rPr lang="en-US" b="0">
                  <a:latin typeface="Ebrima" panose="02000000000000000000" pitchFamily="2" charset="0"/>
                  <a:ea typeface="Ebrima" panose="02000000000000000000" pitchFamily="2" charset="0"/>
                  <a:cs typeface="Ebrima" panose="02000000000000000000" pitchFamily="2" charset="0"/>
                </a:rPr>
                <a:t>Business</a:t>
              </a:r>
            </a:p>
          </p:txBody>
        </p:sp>
        <p:sp>
          <p:nvSpPr>
            <p:cNvPr id="10" name="TextBox 9">
              <a:extLst>
                <a:ext uri="{FF2B5EF4-FFF2-40B4-BE49-F238E27FC236}">
                  <a16:creationId xmlns:a16="http://schemas.microsoft.com/office/drawing/2014/main" id="{A258F411-05AC-4FEC-9731-F927018555F0}"/>
                </a:ext>
              </a:extLst>
            </p:cNvPr>
            <p:cNvSpPr txBox="1"/>
            <p:nvPr/>
          </p:nvSpPr>
          <p:spPr>
            <a:xfrm>
              <a:off x="8246624" y="4533153"/>
              <a:ext cx="929080" cy="326709"/>
            </a:xfrm>
            <a:prstGeom prst="rect">
              <a:avLst/>
            </a:prstGeom>
            <a:noFill/>
          </p:spPr>
          <p:txBody>
            <a:bodyPr wrap="none" rtlCol="0">
              <a:spAutoFit/>
            </a:bodyPr>
            <a:lstStyle/>
            <a:p>
              <a:r>
                <a:rPr lang="en-US" b="0">
                  <a:latin typeface="Ebrima" panose="02000000000000000000" pitchFamily="2" charset="0"/>
                  <a:ea typeface="Ebrima" panose="02000000000000000000" pitchFamily="2" charset="0"/>
                  <a:cs typeface="Ebrima" panose="02000000000000000000" pitchFamily="2" charset="0"/>
                </a:rPr>
                <a:t>Personal</a:t>
              </a:r>
            </a:p>
          </p:txBody>
        </p:sp>
      </p:grpSp>
      <p:sp>
        <p:nvSpPr>
          <p:cNvPr id="11" name="Rectangle 10">
            <a:extLst>
              <a:ext uri="{FF2B5EF4-FFF2-40B4-BE49-F238E27FC236}">
                <a16:creationId xmlns:a16="http://schemas.microsoft.com/office/drawing/2014/main" id="{9F32199F-57DE-4783-B5E6-F552DC5062A4}"/>
              </a:ext>
            </a:extLst>
          </p:cNvPr>
          <p:cNvSpPr/>
          <p:nvPr/>
        </p:nvSpPr>
        <p:spPr>
          <a:xfrm>
            <a:off x="273464" y="6085675"/>
            <a:ext cx="8490527" cy="261610"/>
          </a:xfrm>
          <a:prstGeom prst="rect">
            <a:avLst/>
          </a:prstGeom>
          <a:noFill/>
        </p:spPr>
        <p:txBody>
          <a:bodyPr wrap="square">
            <a:spAutoFit/>
          </a:bodyPr>
          <a:lstStyle/>
          <a:p>
            <a:pPr indent="-457200"/>
            <a:r>
              <a:rPr lang="en-US" sz="1100" b="0" dirty="0"/>
              <a:t>[1] "Revised Departmental Guidance on Valuation of Travel," U.S. Department of Transportation, Washington, DC, 2011.</a:t>
            </a:r>
          </a:p>
        </p:txBody>
      </p:sp>
      <p:sp>
        <p:nvSpPr>
          <p:cNvPr id="4" name="TextBox 3">
            <a:extLst>
              <a:ext uri="{FF2B5EF4-FFF2-40B4-BE49-F238E27FC236}">
                <a16:creationId xmlns:a16="http://schemas.microsoft.com/office/drawing/2014/main" id="{7AC63045-1E32-4AC2-B47E-DD3215A78AEB}"/>
              </a:ext>
            </a:extLst>
          </p:cNvPr>
          <p:cNvSpPr txBox="1"/>
          <p:nvPr/>
        </p:nvSpPr>
        <p:spPr>
          <a:xfrm>
            <a:off x="8763991" y="3626613"/>
            <a:ext cx="2911374" cy="1569660"/>
          </a:xfrm>
          <a:prstGeom prst="rect">
            <a:avLst/>
          </a:prstGeom>
          <a:noFill/>
        </p:spPr>
        <p:txBody>
          <a:bodyPr wrap="none" rtlCol="0">
            <a:spAutoFit/>
          </a:bodyPr>
          <a:lstStyle/>
          <a:p>
            <a:r>
              <a:rPr lang="en-US" sz="1600" b="0"/>
              <a:t>Can be further disaggregated:</a:t>
            </a:r>
          </a:p>
          <a:p>
            <a:pPr marL="285750" indent="-285750">
              <a:buFont typeface="Arial" panose="020B0604020202020204" pitchFamily="34" charset="0"/>
              <a:buChar char="•"/>
            </a:pPr>
            <a:r>
              <a:rPr lang="en-US" sz="1600" b="0"/>
              <a:t>Work</a:t>
            </a:r>
          </a:p>
          <a:p>
            <a:pPr marL="285750" indent="-285750">
              <a:buFont typeface="Arial" panose="020B0604020202020204" pitchFamily="34" charset="0"/>
              <a:buChar char="•"/>
            </a:pPr>
            <a:r>
              <a:rPr lang="en-US" sz="1600" b="0"/>
              <a:t>Education</a:t>
            </a:r>
          </a:p>
          <a:p>
            <a:pPr marL="285750" indent="-285750">
              <a:buFont typeface="Arial" panose="020B0604020202020204" pitchFamily="34" charset="0"/>
              <a:buChar char="•"/>
            </a:pPr>
            <a:r>
              <a:rPr lang="en-US" sz="1600" b="0"/>
              <a:t>Shopping/Leisure</a:t>
            </a:r>
          </a:p>
          <a:p>
            <a:pPr marL="285750" indent="-285750">
              <a:buFont typeface="Arial" panose="020B0604020202020204" pitchFamily="34" charset="0"/>
              <a:buChar char="•"/>
            </a:pPr>
            <a:r>
              <a:rPr lang="en-US" sz="1600" b="0"/>
              <a:t>Vacation</a:t>
            </a:r>
          </a:p>
          <a:p>
            <a:pPr marL="285750" indent="-285750">
              <a:buFont typeface="Arial" panose="020B0604020202020204" pitchFamily="34" charset="0"/>
              <a:buChar char="•"/>
            </a:pPr>
            <a:r>
              <a:rPr lang="en-US" sz="1600" b="0"/>
              <a:t>Other </a:t>
            </a:r>
          </a:p>
        </p:txBody>
      </p:sp>
      <p:sp>
        <p:nvSpPr>
          <p:cNvPr id="13" name="Left Brace 12">
            <a:extLst>
              <a:ext uri="{FF2B5EF4-FFF2-40B4-BE49-F238E27FC236}">
                <a16:creationId xmlns:a16="http://schemas.microsoft.com/office/drawing/2014/main" id="{BB61C993-C4B2-4451-9135-FB027010AC28}"/>
              </a:ext>
            </a:extLst>
          </p:cNvPr>
          <p:cNvSpPr/>
          <p:nvPr/>
        </p:nvSpPr>
        <p:spPr>
          <a:xfrm>
            <a:off x="8443356" y="3626613"/>
            <a:ext cx="320635" cy="1569660"/>
          </a:xfrm>
          <a:prstGeom prst="leftBrace">
            <a:avLst>
              <a:gd name="adj1" fmla="val 71296"/>
              <a:gd name="adj2" fmla="val 50000"/>
            </a:avLst>
          </a:prstGeom>
          <a:ln w="19050">
            <a:solidFill>
              <a:srgbClr val="1B587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Audio 13">
            <a:hlinkClick r:id="" action="ppaction://media"/>
            <a:extLst>
              <a:ext uri="{FF2B5EF4-FFF2-40B4-BE49-F238E27FC236}">
                <a16:creationId xmlns:a16="http://schemas.microsoft.com/office/drawing/2014/main" id="{E58CA03B-A2EC-4C6C-95BA-B90E34E52C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11609"/>
      </p:ext>
    </p:extLst>
  </p:cSld>
  <p:clrMapOvr>
    <a:masterClrMapping/>
  </p:clrMapOvr>
  <mc:AlternateContent xmlns:mc="http://schemas.openxmlformats.org/markup-compatibility/2006" xmlns:p14="http://schemas.microsoft.com/office/powerpoint/2010/main">
    <mc:Choice Requires="p14">
      <p:transition spd="slow" p14:dur="2000" advTm="50287"/>
    </mc:Choice>
    <mc:Fallback xmlns="">
      <p:transition spd="slow" advTm="50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normAutofit/>
          </a:bodyPr>
          <a:lstStyle/>
          <a:p>
            <a:r>
              <a:rPr lang="en-US"/>
              <a:t>Estimating Market Share – Alternate Mode Trip Time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𝑊𝑇𝑃</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𝑉𝑇𝑇𝑆</m:t>
                      </m:r>
                      <m:r>
                        <a:rPr lang="en-US" i="1">
                          <a:solidFill>
                            <a:schemeClr val="tx1"/>
                          </a:solidFill>
                          <a:latin typeface="Cambria Math" panose="02040503050406030204" pitchFamily="18" charset="0"/>
                        </a:rPr>
                        <m:t>∗(</m:t>
                      </m:r>
                      <m:r>
                        <a:rPr lang="en-US" b="1" i="1" smtClean="0">
                          <a:solidFill>
                            <a:srgbClr val="0583BB"/>
                          </a:solidFill>
                          <a:latin typeface="Cambria Math" panose="02040503050406030204" pitchFamily="18" charset="0"/>
                        </a:rPr>
                        <m:t>𝑻𝒊𝒎</m:t>
                      </m:r>
                      <m:sSub>
                        <m:sSubPr>
                          <m:ctrlPr>
                            <a:rPr lang="en-US" b="1" i="1">
                              <a:solidFill>
                                <a:srgbClr val="0583BB"/>
                              </a:solidFill>
                              <a:latin typeface="Cambria Math" panose="02040503050406030204" pitchFamily="18" charset="0"/>
                            </a:rPr>
                          </m:ctrlPr>
                        </m:sSubPr>
                        <m:e>
                          <m:r>
                            <a:rPr lang="en-US" b="1" i="1">
                              <a:solidFill>
                                <a:srgbClr val="0583BB"/>
                              </a:solidFill>
                              <a:latin typeface="Cambria Math" panose="02040503050406030204" pitchFamily="18" charset="0"/>
                            </a:rPr>
                            <m:t>𝒆</m:t>
                          </m:r>
                        </m:e>
                        <m:sub>
                          <m:r>
                            <a:rPr lang="en-US" b="1" i="1">
                              <a:solidFill>
                                <a:srgbClr val="0583BB"/>
                              </a:solidFill>
                              <a:latin typeface="Cambria Math" panose="02040503050406030204" pitchFamily="18" charset="0"/>
                            </a:rPr>
                            <m:t>𝒎</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𝑒</m:t>
                          </m:r>
                        </m:e>
                        <m:sub>
                          <m:r>
                            <a:rPr lang="en-US" i="1">
                              <a:solidFill>
                                <a:schemeClr val="tx1"/>
                              </a:solidFill>
                              <a:latin typeface="Cambria Math" panose="02040503050406030204" pitchFamily="18" charset="0"/>
                            </a:rPr>
                            <m:t>𝑈𝐴𝑀</m:t>
                          </m:r>
                        </m:sub>
                      </m:sSub>
                      <m:r>
                        <a:rPr lang="en-US" i="1">
                          <a:solidFill>
                            <a:schemeClr val="tx1"/>
                          </a:solidFill>
                          <a:latin typeface="Cambria Math" panose="02040503050406030204" pitchFamily="18" charset="0"/>
                        </a:rPr>
                        <m:t>)</m:t>
                      </m:r>
                    </m:oMath>
                  </m:oMathPara>
                </a14:m>
                <a:endParaRPr lang="en-US" dirty="0">
                  <a:solidFill>
                    <a:schemeClr val="tx1"/>
                  </a:solidFill>
                </a:endParaRPr>
              </a:p>
              <a:p>
                <a:r>
                  <a:rPr lang="en-US" sz="2600" dirty="0"/>
                  <a:t>Door-to-door travel time for personal vehicles and public transit is heavily route and time of day dependent</a:t>
                </a:r>
              </a:p>
              <a:p>
                <a:r>
                  <a:rPr lang="en-US" sz="2600" dirty="0"/>
                  <a:t>Performing an origin-destination (OD) level evaluation is too computationally expensive; average speeds across all routes and times will be sufficient</a:t>
                </a:r>
              </a:p>
              <a:p>
                <a:pPr lvl="1"/>
                <a:r>
                  <a:rPr lang="en-US" sz="2200" dirty="0"/>
                  <a:t>For higher fidelity, build a regression across average speeds by trip distance</a:t>
                </a:r>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6"/>
                <a:stretch>
                  <a:fillRect l="-82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pPr defTabSz="914363"/>
              <a:t>14</a:t>
            </a:fld>
            <a:endParaRPr lang="en-US"/>
          </a:p>
        </p:txBody>
      </p:sp>
      <p:sp>
        <p:nvSpPr>
          <p:cNvPr id="11" name="Rectangle 10">
            <a:extLst>
              <a:ext uri="{FF2B5EF4-FFF2-40B4-BE49-F238E27FC236}">
                <a16:creationId xmlns:a16="http://schemas.microsoft.com/office/drawing/2014/main" id="{800716BC-89E5-4B49-95B6-F73E492E7305}"/>
              </a:ext>
            </a:extLst>
          </p:cNvPr>
          <p:cNvSpPr/>
          <p:nvPr/>
        </p:nvSpPr>
        <p:spPr>
          <a:xfrm>
            <a:off x="3030634" y="4636779"/>
            <a:ext cx="2383000" cy="738664"/>
          </a:xfrm>
          <a:prstGeom prst="rect">
            <a:avLst/>
          </a:prstGeom>
        </p:spPr>
        <p:txBody>
          <a:bodyPr wrap="square">
            <a:spAutoFit/>
          </a:bodyPr>
          <a:lstStyle/>
          <a:p>
            <a:pPr algn="r"/>
            <a:r>
              <a:rPr lang="en-US" sz="1400" b="0" dirty="0">
                <a:latin typeface="Ebrima" panose="02000000000000000000" pitchFamily="2" charset="0"/>
                <a:ea typeface="Ebrima" panose="02000000000000000000" pitchFamily="2" charset="0"/>
                <a:cs typeface="Ebrima" panose="02000000000000000000" pitchFamily="2" charset="0"/>
              </a:rPr>
              <a:t>Logarithmic fit to randomly sampled routes in Paris using passenger vehicle</a:t>
            </a:r>
          </a:p>
        </p:txBody>
      </p:sp>
      <p:graphicFrame>
        <p:nvGraphicFramePr>
          <p:cNvPr id="8" name="Chart 7">
            <a:extLst>
              <a:ext uri="{FF2B5EF4-FFF2-40B4-BE49-F238E27FC236}">
                <a16:creationId xmlns:a16="http://schemas.microsoft.com/office/drawing/2014/main" id="{BADA74F5-B13D-404A-83BC-1D3777BE97B4}"/>
              </a:ext>
            </a:extLst>
          </p:cNvPr>
          <p:cNvGraphicFramePr>
            <a:graphicFrameLocks/>
          </p:cNvGraphicFramePr>
          <p:nvPr>
            <p:extLst>
              <p:ext uri="{D42A27DB-BD31-4B8C-83A1-F6EECF244321}">
                <p14:modId xmlns:p14="http://schemas.microsoft.com/office/powerpoint/2010/main" val="3539767931"/>
              </p:ext>
            </p:extLst>
          </p:nvPr>
        </p:nvGraphicFramePr>
        <p:xfrm>
          <a:off x="5413634" y="4247893"/>
          <a:ext cx="5170962" cy="2209647"/>
        </p:xfrm>
        <a:graphic>
          <a:graphicData uri="http://schemas.openxmlformats.org/drawingml/2006/chart">
            <c:chart xmlns:c="http://schemas.openxmlformats.org/drawingml/2006/chart" xmlns:r="http://schemas.openxmlformats.org/officeDocument/2006/relationships" r:id="rId7"/>
          </a:graphicData>
        </a:graphic>
      </p:graphicFrame>
      <p:pic>
        <p:nvPicPr>
          <p:cNvPr id="2" name="Audio 1">
            <a:hlinkClick r:id="" action="ppaction://media"/>
            <a:extLst>
              <a:ext uri="{FF2B5EF4-FFF2-40B4-BE49-F238E27FC236}">
                <a16:creationId xmlns:a16="http://schemas.microsoft.com/office/drawing/2014/main" id="{577EA711-D3FB-48C1-B9EF-E35651BD8C9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07288968"/>
      </p:ext>
    </p:extLst>
  </p:cSld>
  <p:clrMapOvr>
    <a:masterClrMapping/>
  </p:clrMapOvr>
  <mc:AlternateContent xmlns:mc="http://schemas.openxmlformats.org/markup-compatibility/2006" xmlns:p14="http://schemas.microsoft.com/office/powerpoint/2010/main">
    <mc:Choice Requires="p14">
      <p:transition spd="slow" p14:dur="2000" advTm="64445"/>
    </mc:Choice>
    <mc:Fallback xmlns="">
      <p:transition spd="slow" advTm="64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bldLst>
      <p:bldP spid="11" grpId="0"/>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2E821D-A4C9-47B9-A1F7-8E020C0F1D3F}"/>
              </a:ext>
            </a:extLst>
          </p:cNvPr>
          <p:cNvSpPr>
            <a:spLocks noGrp="1"/>
          </p:cNvSpPr>
          <p:nvPr>
            <p:ph type="title"/>
          </p:nvPr>
        </p:nvSpPr>
        <p:spPr/>
        <p:txBody>
          <a:bodyPr>
            <a:normAutofit/>
          </a:bodyPr>
          <a:lstStyle/>
          <a:p>
            <a:r>
              <a:rPr lang="en-US"/>
              <a:t>Estimating Market Share – UAM Trip Time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CCF9DD3-6442-42E4-AF26-316B3D2185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𝑈𝐴𝑀</m:t>
                          </m:r>
                        </m:sub>
                      </m:sSub>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𝑊𝑇𝑃</m:t>
                      </m:r>
                      <m:r>
                        <a:rPr lang="en-US"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𝐶𝑜𝑠</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𝑡</m:t>
                          </m:r>
                        </m:e>
                        <m:sub>
                          <m:r>
                            <a:rPr lang="en-US" b="0"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𝑉𝑇𝑇𝑆</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𝑇𝑖𝑚</m:t>
                      </m:r>
                      <m:sSub>
                        <m:sSubPr>
                          <m:ctrlPr>
                            <a:rPr lang="en-US" i="1">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𝑒</m:t>
                          </m:r>
                        </m:e>
                        <m:sub>
                          <m:r>
                            <a:rPr lang="en-US" b="0" i="1">
                              <a:solidFill>
                                <a:schemeClr val="tx1"/>
                              </a:solidFill>
                              <a:latin typeface="Cambria Math" panose="02040503050406030204" pitchFamily="18" charset="0"/>
                            </a:rPr>
                            <m:t>𝑚</m:t>
                          </m:r>
                        </m:sub>
                      </m:sSub>
                      <m:r>
                        <a:rPr lang="en-US" i="1">
                          <a:solidFill>
                            <a:schemeClr val="tx1"/>
                          </a:solidFill>
                          <a:latin typeface="Cambria Math" panose="02040503050406030204" pitchFamily="18" charset="0"/>
                        </a:rPr>
                        <m:t>−</m:t>
                      </m:r>
                      <m:r>
                        <a:rPr lang="en-US" b="1" i="1" smtClean="0">
                          <a:solidFill>
                            <a:srgbClr val="0583BB"/>
                          </a:solidFill>
                          <a:latin typeface="Cambria Math" panose="02040503050406030204" pitchFamily="18" charset="0"/>
                        </a:rPr>
                        <m:t>𝑻𝒊𝒎</m:t>
                      </m:r>
                      <m:sSub>
                        <m:sSubPr>
                          <m:ctrlPr>
                            <a:rPr lang="en-US" b="1" i="1">
                              <a:solidFill>
                                <a:srgbClr val="0583BB"/>
                              </a:solidFill>
                              <a:latin typeface="Cambria Math" panose="02040503050406030204" pitchFamily="18" charset="0"/>
                            </a:rPr>
                          </m:ctrlPr>
                        </m:sSubPr>
                        <m:e>
                          <m:r>
                            <a:rPr lang="en-US" b="1" i="1">
                              <a:solidFill>
                                <a:srgbClr val="0583BB"/>
                              </a:solidFill>
                              <a:latin typeface="Cambria Math" panose="02040503050406030204" pitchFamily="18" charset="0"/>
                            </a:rPr>
                            <m:t>𝒆</m:t>
                          </m:r>
                        </m:e>
                        <m:sub>
                          <m:r>
                            <a:rPr lang="en-US" b="1" i="1">
                              <a:solidFill>
                                <a:srgbClr val="0583BB"/>
                              </a:solidFill>
                              <a:latin typeface="Cambria Math" panose="02040503050406030204" pitchFamily="18" charset="0"/>
                            </a:rPr>
                            <m:t>𝑼𝑨𝑴</m:t>
                          </m:r>
                        </m:sub>
                      </m:sSub>
                      <m:r>
                        <a:rPr lang="en-US" i="1">
                          <a:solidFill>
                            <a:schemeClr val="tx1"/>
                          </a:solidFill>
                          <a:latin typeface="Cambria Math" panose="02040503050406030204" pitchFamily="18" charset="0"/>
                        </a:rPr>
                        <m:t>)</m:t>
                      </m:r>
                    </m:oMath>
                  </m:oMathPara>
                </a14:m>
                <a:endParaRPr lang="en-US" dirty="0">
                  <a:solidFill>
                    <a:schemeClr val="tx1"/>
                  </a:solidFill>
                </a:endParaRPr>
              </a:p>
              <a:p>
                <a:r>
                  <a:rPr lang="en-US" sz="2800" dirty="0"/>
                  <a:t>UAM is a multi-modal trip option; UAM trip time can be broken down as:</a:t>
                </a:r>
                <a:endParaRPr lang="en-US" sz="2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𝑇𝑖𝑚</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𝑒</m:t>
                          </m:r>
                        </m:e>
                        <m:sub>
                          <m:r>
                            <a:rPr lang="en-US" sz="2600" b="0" i="1" smtClean="0">
                              <a:latin typeface="Cambria Math" panose="02040503050406030204" pitchFamily="18" charset="0"/>
                            </a:rPr>
                            <m:t>𝑈𝐴𝑀</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𝑎𝑐𝑐𝑒𝑠𝑠</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𝑏𝑜𝑎𝑟𝑑𝑖𝑛𝑔</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𝑓𝑙𝑖𝑔h𝑡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𝑑𝑒𝑏𝑜𝑎𝑟𝑑𝑖𝑛𝑔</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𝑡</m:t>
                          </m:r>
                        </m:e>
                        <m:sub>
                          <m:r>
                            <a:rPr lang="en-US" sz="2600" b="0" i="1" smtClean="0">
                              <a:latin typeface="Cambria Math" panose="02040503050406030204" pitchFamily="18" charset="0"/>
                            </a:rPr>
                            <m:t>𝑒𝑔𝑟𝑒𝑠𝑠</m:t>
                          </m:r>
                        </m:sub>
                      </m:sSub>
                    </m:oMath>
                  </m:oMathPara>
                </a14:m>
                <a:endParaRPr lang="en-US" sz="2600" b="0" dirty="0"/>
              </a:p>
              <a:p>
                <a:pPr marL="457182" lvl="1" indent="0">
                  <a:buNone/>
                </a:pPr>
                <a:endParaRPr lang="en-US" sz="2200" dirty="0"/>
              </a:p>
            </p:txBody>
          </p:sp>
        </mc:Choice>
        <mc:Fallback xmlns="">
          <p:sp>
            <p:nvSpPr>
              <p:cNvPr id="7" name="Content Placeholder 6">
                <a:extLst>
                  <a:ext uri="{FF2B5EF4-FFF2-40B4-BE49-F238E27FC236}">
                    <a16:creationId xmlns:a16="http://schemas.microsoft.com/office/drawing/2014/main" id="{BCCF9DD3-6442-42E4-AF26-316B3D218549}"/>
                  </a:ext>
                </a:extLst>
              </p:cNvPr>
              <p:cNvSpPr>
                <a:spLocks noGrp="1" noRot="1" noChangeAspect="1" noMove="1" noResize="1" noEditPoints="1" noAdjustHandles="1" noChangeArrowheads="1" noChangeShapeType="1" noTextEdit="1"/>
              </p:cNvSpPr>
              <p:nvPr>
                <p:ph idx="1"/>
              </p:nvPr>
            </p:nvSpPr>
            <p:spPr>
              <a:blipFill>
                <a:blip r:embed="rId6"/>
                <a:stretch>
                  <a:fillRect l="-99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3E80A19-36B0-4C74-BABA-112D40C45C43}"/>
              </a:ext>
            </a:extLst>
          </p:cNvPr>
          <p:cNvSpPr>
            <a:spLocks noGrp="1"/>
          </p:cNvSpPr>
          <p:nvPr>
            <p:ph type="sldNum" sz="quarter" idx="12"/>
          </p:nvPr>
        </p:nvSpPr>
        <p:spPr/>
        <p:txBody>
          <a:bodyPr/>
          <a:lstStyle/>
          <a:p>
            <a:pPr defTabSz="914363"/>
            <a:fld id="{C96B5649-D421-46EE-A9AE-618C9DDB5231}" type="slidenum">
              <a:rPr lang="en-US" smtClean="0">
                <a:latin typeface="Ebrima" panose="02000000000000000000" pitchFamily="2" charset="0"/>
                <a:ea typeface="Ebrima" panose="02000000000000000000" pitchFamily="2" charset="0"/>
                <a:cs typeface="Ebrima" panose="02000000000000000000" pitchFamily="2" charset="0"/>
              </a:rPr>
              <a:pPr defTabSz="914363"/>
              <a:t>15</a:t>
            </a:fld>
            <a:endParaRPr lang="en-US">
              <a:latin typeface="Ebrima" panose="02000000000000000000" pitchFamily="2" charset="0"/>
              <a:ea typeface="Ebrima" panose="02000000000000000000" pitchFamily="2" charset="0"/>
              <a:cs typeface="Ebrima" panose="02000000000000000000" pitchFamily="2" charset="0"/>
            </a:endParaRPr>
          </a:p>
        </p:txBody>
      </p:sp>
      <p:sp>
        <p:nvSpPr>
          <p:cNvPr id="22" name="Oval 21">
            <a:extLst>
              <a:ext uri="{FF2B5EF4-FFF2-40B4-BE49-F238E27FC236}">
                <a16:creationId xmlns:a16="http://schemas.microsoft.com/office/drawing/2014/main" id="{AFC53BAD-11F9-4A39-9A7C-F2118D523841}"/>
              </a:ext>
            </a:extLst>
          </p:cNvPr>
          <p:cNvSpPr/>
          <p:nvPr/>
        </p:nvSpPr>
        <p:spPr>
          <a:xfrm>
            <a:off x="840754" y="3692760"/>
            <a:ext cx="1061822" cy="60705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Ebrima" panose="02000000000000000000" pitchFamily="2" charset="0"/>
                <a:ea typeface="Ebrima" panose="02000000000000000000" pitchFamily="2" charset="0"/>
                <a:cs typeface="Ebrima" panose="02000000000000000000" pitchFamily="2" charset="0"/>
              </a:rPr>
              <a:t>Origin</a:t>
            </a:r>
          </a:p>
        </p:txBody>
      </p:sp>
      <p:sp>
        <p:nvSpPr>
          <p:cNvPr id="23" name="Oval 22">
            <a:extLst>
              <a:ext uri="{FF2B5EF4-FFF2-40B4-BE49-F238E27FC236}">
                <a16:creationId xmlns:a16="http://schemas.microsoft.com/office/drawing/2014/main" id="{7E07EF3C-A412-4314-8103-D0BB67BC079F}"/>
              </a:ext>
            </a:extLst>
          </p:cNvPr>
          <p:cNvSpPr/>
          <p:nvPr/>
        </p:nvSpPr>
        <p:spPr>
          <a:xfrm>
            <a:off x="9553846" y="3629866"/>
            <a:ext cx="1659463" cy="732847"/>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Ebrima" panose="02000000000000000000" pitchFamily="2" charset="0"/>
                <a:ea typeface="Ebrima" panose="02000000000000000000" pitchFamily="2" charset="0"/>
                <a:cs typeface="Ebrima" panose="02000000000000000000" pitchFamily="2" charset="0"/>
              </a:rPr>
              <a:t>Destination</a:t>
            </a:r>
          </a:p>
        </p:txBody>
      </p:sp>
      <p:pic>
        <p:nvPicPr>
          <p:cNvPr id="25" name="Picture 24" descr="A picture containing outdoor, black, white, man&#10;&#10;Description automatically generated">
            <a:extLst>
              <a:ext uri="{FF2B5EF4-FFF2-40B4-BE49-F238E27FC236}">
                <a16:creationId xmlns:a16="http://schemas.microsoft.com/office/drawing/2014/main" id="{1F490C7B-109A-49D6-9C47-98CE41706A4C}"/>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67796" y="3557387"/>
            <a:ext cx="877805" cy="877805"/>
          </a:xfrm>
          <a:prstGeom prst="rect">
            <a:avLst/>
          </a:prstGeom>
        </p:spPr>
      </p:pic>
      <p:pic>
        <p:nvPicPr>
          <p:cNvPr id="26" name="Picture 25" descr="A picture containing outdoor, black, white, man&#10;&#10;Description automatically generated">
            <a:extLst>
              <a:ext uri="{FF2B5EF4-FFF2-40B4-BE49-F238E27FC236}">
                <a16:creationId xmlns:a16="http://schemas.microsoft.com/office/drawing/2014/main" id="{A9BC48CC-4318-47E4-8D4A-377692295447}"/>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710821" y="3557387"/>
            <a:ext cx="877805" cy="877805"/>
          </a:xfrm>
          <a:prstGeom prst="rect">
            <a:avLst/>
          </a:prstGeom>
        </p:spPr>
      </p:pic>
      <p:grpSp>
        <p:nvGrpSpPr>
          <p:cNvPr id="18" name="Group 17">
            <a:extLst>
              <a:ext uri="{FF2B5EF4-FFF2-40B4-BE49-F238E27FC236}">
                <a16:creationId xmlns:a16="http://schemas.microsoft.com/office/drawing/2014/main" id="{131966F8-68D5-4877-AEFE-1BB992061E08}"/>
              </a:ext>
            </a:extLst>
          </p:cNvPr>
          <p:cNvGrpSpPr/>
          <p:nvPr/>
        </p:nvGrpSpPr>
        <p:grpSpPr>
          <a:xfrm>
            <a:off x="2334608" y="3550778"/>
            <a:ext cx="1093762" cy="378502"/>
            <a:chOff x="2544251" y="3816060"/>
            <a:chExt cx="1093762" cy="378502"/>
          </a:xfrm>
        </p:grpSpPr>
        <p:pic>
          <p:nvPicPr>
            <p:cNvPr id="36" name="Graphic 35" descr="Taxi">
              <a:extLst>
                <a:ext uri="{FF2B5EF4-FFF2-40B4-BE49-F238E27FC236}">
                  <a16:creationId xmlns:a16="http://schemas.microsoft.com/office/drawing/2014/main" id="{A17E6FDA-18E2-4B6F-811B-CC3756F7847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44251" y="3816060"/>
              <a:ext cx="378502" cy="378502"/>
            </a:xfrm>
            <a:prstGeom prst="rect">
              <a:avLst/>
            </a:prstGeom>
          </p:spPr>
        </p:pic>
        <p:sp>
          <p:nvSpPr>
            <p:cNvPr id="39" name="TextBox 38">
              <a:extLst>
                <a:ext uri="{FF2B5EF4-FFF2-40B4-BE49-F238E27FC236}">
                  <a16:creationId xmlns:a16="http://schemas.microsoft.com/office/drawing/2014/main" id="{952423F4-78CF-4CD7-B7F7-AEE558352B40}"/>
                </a:ext>
              </a:extLst>
            </p:cNvPr>
            <p:cNvSpPr txBox="1"/>
            <p:nvPr/>
          </p:nvSpPr>
          <p:spPr>
            <a:xfrm>
              <a:off x="2922753" y="3846765"/>
              <a:ext cx="715260" cy="307777"/>
            </a:xfrm>
            <a:prstGeom prst="rect">
              <a:avLst/>
            </a:prstGeom>
            <a:noFill/>
          </p:spPr>
          <p:txBody>
            <a:bodyPr wrap="none" rtlCol="0">
              <a:spAutoFit/>
            </a:bodyPr>
            <a:lstStyle/>
            <a:p>
              <a:r>
                <a:rPr lang="en-US" sz="1400" b="0" dirty="0">
                  <a:latin typeface="Ebrima" panose="02000000000000000000" pitchFamily="2" charset="0"/>
                  <a:ea typeface="Ebrima" panose="02000000000000000000" pitchFamily="2" charset="0"/>
                  <a:cs typeface="Ebrima" panose="02000000000000000000" pitchFamily="2" charset="0"/>
                </a:rPr>
                <a:t>Access</a:t>
              </a:r>
            </a:p>
          </p:txBody>
        </p:sp>
      </p:grpSp>
      <p:sp>
        <p:nvSpPr>
          <p:cNvPr id="40" name="TextBox 39">
            <a:extLst>
              <a:ext uri="{FF2B5EF4-FFF2-40B4-BE49-F238E27FC236}">
                <a16:creationId xmlns:a16="http://schemas.microsoft.com/office/drawing/2014/main" id="{A275FB26-B139-432A-A3A6-C15604E20AEB}"/>
              </a:ext>
            </a:extLst>
          </p:cNvPr>
          <p:cNvSpPr txBox="1"/>
          <p:nvPr/>
        </p:nvSpPr>
        <p:spPr>
          <a:xfrm>
            <a:off x="3861336" y="3280116"/>
            <a:ext cx="902811" cy="307777"/>
          </a:xfrm>
          <a:prstGeom prst="rect">
            <a:avLst/>
          </a:prstGeom>
          <a:noFill/>
        </p:spPr>
        <p:txBody>
          <a:bodyPr wrap="none" rtlCol="0">
            <a:spAutoFit/>
          </a:bodyPr>
          <a:lstStyle/>
          <a:p>
            <a:r>
              <a:rPr lang="en-US" sz="1400" b="0" dirty="0">
                <a:latin typeface="Ebrima" panose="02000000000000000000" pitchFamily="2" charset="0"/>
                <a:ea typeface="Ebrima" panose="02000000000000000000" pitchFamily="2" charset="0"/>
                <a:cs typeface="Ebrima" panose="02000000000000000000" pitchFamily="2" charset="0"/>
              </a:rPr>
              <a:t>Boarding</a:t>
            </a:r>
          </a:p>
        </p:txBody>
      </p:sp>
      <p:grpSp>
        <p:nvGrpSpPr>
          <p:cNvPr id="16" name="Group 15">
            <a:extLst>
              <a:ext uri="{FF2B5EF4-FFF2-40B4-BE49-F238E27FC236}">
                <a16:creationId xmlns:a16="http://schemas.microsoft.com/office/drawing/2014/main" id="{21A270D5-F594-45E4-9FC2-FDF35F801B00}"/>
              </a:ext>
            </a:extLst>
          </p:cNvPr>
          <p:cNvGrpSpPr/>
          <p:nvPr/>
        </p:nvGrpSpPr>
        <p:grpSpPr>
          <a:xfrm>
            <a:off x="5114968" y="3434005"/>
            <a:ext cx="1239143" cy="612048"/>
            <a:chOff x="5096921" y="4130471"/>
            <a:chExt cx="1239143" cy="612048"/>
          </a:xfrm>
        </p:grpSpPr>
        <p:pic>
          <p:nvPicPr>
            <p:cNvPr id="38" name="Graphic 37" descr="Helicopter">
              <a:extLst>
                <a:ext uri="{FF2B5EF4-FFF2-40B4-BE49-F238E27FC236}">
                  <a16:creationId xmlns:a16="http://schemas.microsoft.com/office/drawing/2014/main" id="{DE2A31F5-7EB6-4801-9E02-BB3E956569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96921" y="4130471"/>
              <a:ext cx="612048" cy="612048"/>
            </a:xfrm>
            <a:prstGeom prst="rect">
              <a:avLst/>
            </a:prstGeom>
          </p:spPr>
        </p:pic>
        <p:sp>
          <p:nvSpPr>
            <p:cNvPr id="41" name="TextBox 40">
              <a:extLst>
                <a:ext uri="{FF2B5EF4-FFF2-40B4-BE49-F238E27FC236}">
                  <a16:creationId xmlns:a16="http://schemas.microsoft.com/office/drawing/2014/main" id="{7AEA7E9D-2E0D-4BEF-8E2D-740E14C4C02F}"/>
                </a:ext>
              </a:extLst>
            </p:cNvPr>
            <p:cNvSpPr txBox="1"/>
            <p:nvPr/>
          </p:nvSpPr>
          <p:spPr>
            <a:xfrm>
              <a:off x="5708969" y="4282607"/>
              <a:ext cx="627095" cy="307777"/>
            </a:xfrm>
            <a:prstGeom prst="rect">
              <a:avLst/>
            </a:prstGeom>
            <a:noFill/>
          </p:spPr>
          <p:txBody>
            <a:bodyPr wrap="none" rtlCol="0">
              <a:spAutoFit/>
            </a:bodyPr>
            <a:lstStyle/>
            <a:p>
              <a:r>
                <a:rPr lang="en-US" sz="1400" b="0" dirty="0">
                  <a:latin typeface="Ebrima" panose="02000000000000000000" pitchFamily="2" charset="0"/>
                  <a:ea typeface="Ebrima" panose="02000000000000000000" pitchFamily="2" charset="0"/>
                  <a:cs typeface="Ebrima" panose="02000000000000000000" pitchFamily="2" charset="0"/>
                </a:rPr>
                <a:t>Flight</a:t>
              </a:r>
            </a:p>
          </p:txBody>
        </p:sp>
      </p:grpSp>
      <p:sp>
        <p:nvSpPr>
          <p:cNvPr id="42" name="TextBox 41">
            <a:extLst>
              <a:ext uri="{FF2B5EF4-FFF2-40B4-BE49-F238E27FC236}">
                <a16:creationId xmlns:a16="http://schemas.microsoft.com/office/drawing/2014/main" id="{F9E94F83-FB8D-4542-AA67-458405DA624C}"/>
              </a:ext>
            </a:extLst>
          </p:cNvPr>
          <p:cNvSpPr txBox="1"/>
          <p:nvPr/>
        </p:nvSpPr>
        <p:spPr>
          <a:xfrm>
            <a:off x="6581611" y="3315173"/>
            <a:ext cx="1127232" cy="307777"/>
          </a:xfrm>
          <a:prstGeom prst="rect">
            <a:avLst/>
          </a:prstGeom>
          <a:noFill/>
        </p:spPr>
        <p:txBody>
          <a:bodyPr wrap="none" rtlCol="0">
            <a:spAutoFit/>
          </a:bodyPr>
          <a:lstStyle/>
          <a:p>
            <a:pPr algn="ctr"/>
            <a:r>
              <a:rPr lang="en-US" sz="1400" b="0" dirty="0">
                <a:latin typeface="Ebrima" panose="02000000000000000000" pitchFamily="2" charset="0"/>
                <a:ea typeface="Ebrima" panose="02000000000000000000" pitchFamily="2" charset="0"/>
                <a:cs typeface="Ebrima" panose="02000000000000000000" pitchFamily="2" charset="0"/>
              </a:rPr>
              <a:t>Deboarding</a:t>
            </a:r>
          </a:p>
        </p:txBody>
      </p:sp>
      <p:grpSp>
        <p:nvGrpSpPr>
          <p:cNvPr id="15" name="Group 14">
            <a:extLst>
              <a:ext uri="{FF2B5EF4-FFF2-40B4-BE49-F238E27FC236}">
                <a16:creationId xmlns:a16="http://schemas.microsoft.com/office/drawing/2014/main" id="{826FC097-7AA4-45B5-90A0-18B471CC0D0F}"/>
              </a:ext>
            </a:extLst>
          </p:cNvPr>
          <p:cNvGrpSpPr/>
          <p:nvPr/>
        </p:nvGrpSpPr>
        <p:grpSpPr>
          <a:xfrm>
            <a:off x="8040710" y="3550778"/>
            <a:ext cx="1071320" cy="378502"/>
            <a:chOff x="7531588" y="4393377"/>
            <a:chExt cx="1071320" cy="378502"/>
          </a:xfrm>
        </p:grpSpPr>
        <p:pic>
          <p:nvPicPr>
            <p:cNvPr id="37" name="Graphic 36" descr="Taxi">
              <a:extLst>
                <a:ext uri="{FF2B5EF4-FFF2-40B4-BE49-F238E27FC236}">
                  <a16:creationId xmlns:a16="http://schemas.microsoft.com/office/drawing/2014/main" id="{93F7182D-0184-4074-A3BE-87507F55471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31588" y="4393377"/>
              <a:ext cx="378502" cy="378502"/>
            </a:xfrm>
            <a:prstGeom prst="rect">
              <a:avLst/>
            </a:prstGeom>
          </p:spPr>
        </p:pic>
        <p:sp>
          <p:nvSpPr>
            <p:cNvPr id="43" name="TextBox 42">
              <a:extLst>
                <a:ext uri="{FF2B5EF4-FFF2-40B4-BE49-F238E27FC236}">
                  <a16:creationId xmlns:a16="http://schemas.microsoft.com/office/drawing/2014/main" id="{456351FE-2A7C-4AE5-BEC0-BE21728FD061}"/>
                </a:ext>
              </a:extLst>
            </p:cNvPr>
            <p:cNvSpPr txBox="1"/>
            <p:nvPr/>
          </p:nvSpPr>
          <p:spPr>
            <a:xfrm>
              <a:off x="7910090" y="4428740"/>
              <a:ext cx="692818" cy="307777"/>
            </a:xfrm>
            <a:prstGeom prst="rect">
              <a:avLst/>
            </a:prstGeom>
            <a:noFill/>
          </p:spPr>
          <p:txBody>
            <a:bodyPr wrap="none" rtlCol="0">
              <a:spAutoFit/>
            </a:bodyPr>
            <a:lstStyle/>
            <a:p>
              <a:pPr algn="ctr"/>
              <a:r>
                <a:rPr lang="en-US" sz="1400" b="0" dirty="0">
                  <a:latin typeface="Ebrima" panose="02000000000000000000" pitchFamily="2" charset="0"/>
                  <a:ea typeface="Ebrima" panose="02000000000000000000" pitchFamily="2" charset="0"/>
                  <a:cs typeface="Ebrima" panose="02000000000000000000" pitchFamily="2" charset="0"/>
                </a:rPr>
                <a:t>Egress</a:t>
              </a:r>
            </a:p>
          </p:txBody>
        </p:sp>
      </p:grpSp>
      <p:cxnSp>
        <p:nvCxnSpPr>
          <p:cNvPr id="44" name="Straight Arrow Connector 43">
            <a:extLst>
              <a:ext uri="{FF2B5EF4-FFF2-40B4-BE49-F238E27FC236}">
                <a16:creationId xmlns:a16="http://schemas.microsoft.com/office/drawing/2014/main" id="{8620D8B0-C10E-4212-BE62-8FD9A63D9ADC}"/>
              </a:ext>
            </a:extLst>
          </p:cNvPr>
          <p:cNvCxnSpPr>
            <a:cxnSpLocks/>
            <a:stCxn id="25" idx="3"/>
            <a:endCxn id="26" idx="1"/>
          </p:cNvCxnSpPr>
          <p:nvPr/>
        </p:nvCxnSpPr>
        <p:spPr>
          <a:xfrm>
            <a:off x="4745601" y="3996290"/>
            <a:ext cx="1965220"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5E26BF6-97B0-4E5E-AD2D-ACB54D649952}"/>
              </a:ext>
            </a:extLst>
          </p:cNvPr>
          <p:cNvCxnSpPr>
            <a:cxnSpLocks/>
            <a:stCxn id="22" idx="6"/>
            <a:endCxn id="25" idx="1"/>
          </p:cNvCxnSpPr>
          <p:nvPr/>
        </p:nvCxnSpPr>
        <p:spPr>
          <a:xfrm>
            <a:off x="1902576" y="3996289"/>
            <a:ext cx="1965220"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A40A6D8-4B78-432A-9D87-08E4FC4EECFF}"/>
              </a:ext>
            </a:extLst>
          </p:cNvPr>
          <p:cNvCxnSpPr>
            <a:cxnSpLocks/>
            <a:stCxn id="26" idx="3"/>
            <a:endCxn id="23" idx="2"/>
          </p:cNvCxnSpPr>
          <p:nvPr/>
        </p:nvCxnSpPr>
        <p:spPr>
          <a:xfrm>
            <a:off x="7588626" y="3996290"/>
            <a:ext cx="1965220" cy="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499ACEE-6A4D-4727-ABE8-D4D7E5FBBC92}"/>
              </a:ext>
            </a:extLst>
          </p:cNvPr>
          <p:cNvSpPr txBox="1"/>
          <p:nvPr/>
        </p:nvSpPr>
        <p:spPr>
          <a:xfrm>
            <a:off x="1104068" y="4594573"/>
            <a:ext cx="2757268" cy="646331"/>
          </a:xfrm>
          <a:prstGeom prst="rect">
            <a:avLst/>
          </a:prstGeom>
          <a:noFill/>
        </p:spPr>
        <p:txBody>
          <a:bodyPr wrap="square" rtlCol="0">
            <a:spAutoFit/>
          </a:bodyPr>
          <a:lstStyle/>
          <a:p>
            <a:pPr algn="ctr"/>
            <a:r>
              <a:rPr lang="en-US" dirty="0"/>
              <a:t>Rideshare Trip Time (avg vertiport distance)</a:t>
            </a:r>
          </a:p>
        </p:txBody>
      </p:sp>
      <p:sp>
        <p:nvSpPr>
          <p:cNvPr id="66" name="TextBox 65">
            <a:extLst>
              <a:ext uri="{FF2B5EF4-FFF2-40B4-BE49-F238E27FC236}">
                <a16:creationId xmlns:a16="http://schemas.microsoft.com/office/drawing/2014/main" id="{BFEE00D6-818B-4D20-8F07-98C70AEB1971}"/>
              </a:ext>
            </a:extLst>
          </p:cNvPr>
          <p:cNvSpPr txBox="1"/>
          <p:nvPr/>
        </p:nvSpPr>
        <p:spPr>
          <a:xfrm>
            <a:off x="2928064" y="5354114"/>
            <a:ext cx="2757268" cy="923330"/>
          </a:xfrm>
          <a:prstGeom prst="rect">
            <a:avLst/>
          </a:prstGeom>
          <a:noFill/>
        </p:spPr>
        <p:txBody>
          <a:bodyPr wrap="square" rtlCol="0">
            <a:spAutoFit/>
          </a:bodyPr>
          <a:lstStyle/>
          <a:p>
            <a:pPr algn="ctr"/>
            <a:r>
              <a:rPr lang="en-US" dirty="0"/>
              <a:t>Walking, ticket purchase, wait time, boarding, safety check</a:t>
            </a:r>
          </a:p>
        </p:txBody>
      </p:sp>
      <p:sp>
        <p:nvSpPr>
          <p:cNvPr id="67" name="TextBox 66">
            <a:extLst>
              <a:ext uri="{FF2B5EF4-FFF2-40B4-BE49-F238E27FC236}">
                <a16:creationId xmlns:a16="http://schemas.microsoft.com/office/drawing/2014/main" id="{686722A9-ADC4-4E2E-A339-81AC57A6A636}"/>
              </a:ext>
            </a:extLst>
          </p:cNvPr>
          <p:cNvSpPr txBox="1"/>
          <p:nvPr/>
        </p:nvSpPr>
        <p:spPr>
          <a:xfrm>
            <a:off x="4348382" y="4729151"/>
            <a:ext cx="2757268" cy="369332"/>
          </a:xfrm>
          <a:prstGeom prst="rect">
            <a:avLst/>
          </a:prstGeom>
          <a:noFill/>
        </p:spPr>
        <p:txBody>
          <a:bodyPr wrap="square" rtlCol="0">
            <a:spAutoFit/>
          </a:bodyPr>
          <a:lstStyle/>
          <a:p>
            <a:pPr algn="ctr"/>
            <a:r>
              <a:rPr lang="en-US" dirty="0"/>
              <a:t>Constant cruise speed</a:t>
            </a:r>
          </a:p>
        </p:txBody>
      </p:sp>
      <p:sp>
        <p:nvSpPr>
          <p:cNvPr id="68" name="TextBox 67">
            <a:extLst>
              <a:ext uri="{FF2B5EF4-FFF2-40B4-BE49-F238E27FC236}">
                <a16:creationId xmlns:a16="http://schemas.microsoft.com/office/drawing/2014/main" id="{ED80A13B-0FD5-492D-B9DD-0584957C8AE1}"/>
              </a:ext>
            </a:extLst>
          </p:cNvPr>
          <p:cNvSpPr txBox="1"/>
          <p:nvPr/>
        </p:nvSpPr>
        <p:spPr>
          <a:xfrm>
            <a:off x="5766593" y="5631113"/>
            <a:ext cx="2757268" cy="369332"/>
          </a:xfrm>
          <a:prstGeom prst="rect">
            <a:avLst/>
          </a:prstGeom>
          <a:noFill/>
        </p:spPr>
        <p:txBody>
          <a:bodyPr wrap="square" rtlCol="0">
            <a:spAutoFit/>
          </a:bodyPr>
          <a:lstStyle/>
          <a:p>
            <a:pPr algn="ctr"/>
            <a:r>
              <a:rPr lang="en-US" dirty="0"/>
              <a:t>Deboarding, exiting</a:t>
            </a:r>
          </a:p>
        </p:txBody>
      </p:sp>
      <p:sp>
        <p:nvSpPr>
          <p:cNvPr id="69" name="TextBox 68">
            <a:extLst>
              <a:ext uri="{FF2B5EF4-FFF2-40B4-BE49-F238E27FC236}">
                <a16:creationId xmlns:a16="http://schemas.microsoft.com/office/drawing/2014/main" id="{D88C9101-63EE-41ED-AF6B-A35ED9AC5B31}"/>
              </a:ext>
            </a:extLst>
          </p:cNvPr>
          <p:cNvSpPr txBox="1"/>
          <p:nvPr/>
        </p:nvSpPr>
        <p:spPr>
          <a:xfrm>
            <a:off x="7588626" y="4592047"/>
            <a:ext cx="2757268" cy="646331"/>
          </a:xfrm>
          <a:prstGeom prst="rect">
            <a:avLst/>
          </a:prstGeom>
          <a:noFill/>
        </p:spPr>
        <p:txBody>
          <a:bodyPr wrap="square" rtlCol="0">
            <a:spAutoFit/>
          </a:bodyPr>
          <a:lstStyle/>
          <a:p>
            <a:pPr algn="ctr"/>
            <a:r>
              <a:rPr lang="en-US" dirty="0"/>
              <a:t>Rideshare Trip Time (avg vertiport distance)</a:t>
            </a:r>
          </a:p>
        </p:txBody>
      </p:sp>
      <p:pic>
        <p:nvPicPr>
          <p:cNvPr id="2" name="Audio 1">
            <a:hlinkClick r:id="" action="ppaction://media"/>
            <a:extLst>
              <a:ext uri="{FF2B5EF4-FFF2-40B4-BE49-F238E27FC236}">
                <a16:creationId xmlns:a16="http://schemas.microsoft.com/office/drawing/2014/main" id="{EFF7FE71-A114-4AA8-9E79-0250A0A049B4}"/>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778591303"/>
      </p:ext>
    </p:extLst>
  </p:cSld>
  <p:clrMapOvr>
    <a:masterClrMapping/>
  </p:clrMapOvr>
  <mc:AlternateContent xmlns:mc="http://schemas.openxmlformats.org/markup-compatibility/2006" xmlns:p14="http://schemas.microsoft.com/office/powerpoint/2010/main">
    <mc:Choice Requires="p14">
      <p:transition spd="slow" p14:dur="2000" advTm="85146"/>
    </mc:Choice>
    <mc:Fallback xmlns="">
      <p:transition spd="slow" advTm="85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9" presetClass="emph" presetSubtype="0" grpId="0" nodeType="withEffect">
                                  <p:stCondLst>
                                    <p:cond delay="0"/>
                                  </p:stCondLst>
                                  <p:childTnLst>
                                    <p:set>
                                      <p:cBhvr>
                                        <p:cTn id="8" dur="indefinite"/>
                                        <p:tgtEl>
                                          <p:spTgt spid="22"/>
                                        </p:tgtEl>
                                        <p:attrNameLst>
                                          <p:attrName>style.opacity</p:attrName>
                                        </p:attrNameLst>
                                      </p:cBhvr>
                                      <p:to>
                                        <p:strVal val="0.25"/>
                                      </p:to>
                                    </p:set>
                                    <p:animEffect filter="image" prLst="opacity: 0.25">
                                      <p:cBhvr rctx="IE">
                                        <p:cTn id="9" dur="indefinite"/>
                                        <p:tgtEl>
                                          <p:spTgt spid="22"/>
                                        </p:tgtEl>
                                      </p:cBhvr>
                                    </p:animEffect>
                                  </p:childTnLst>
                                </p:cTn>
                              </p:par>
                              <p:par>
                                <p:cTn id="10" presetID="9" presetClass="emph" presetSubtype="0" grpId="0" nodeType="withEffect">
                                  <p:stCondLst>
                                    <p:cond delay="0"/>
                                  </p:stCondLst>
                                  <p:childTnLst>
                                    <p:set>
                                      <p:cBhvr>
                                        <p:cTn id="11" dur="indefinite"/>
                                        <p:tgtEl>
                                          <p:spTgt spid="23"/>
                                        </p:tgtEl>
                                        <p:attrNameLst>
                                          <p:attrName>style.opacity</p:attrName>
                                        </p:attrNameLst>
                                      </p:cBhvr>
                                      <p:to>
                                        <p:strVal val="0.25"/>
                                      </p:to>
                                    </p:set>
                                    <p:animEffect filter="image" prLst="opacity: 0.25">
                                      <p:cBhvr rctx="IE">
                                        <p:cTn id="12" dur="indefinite"/>
                                        <p:tgtEl>
                                          <p:spTgt spid="23"/>
                                        </p:tgtEl>
                                      </p:cBhvr>
                                    </p:animEffect>
                                  </p:childTnLst>
                                </p:cTn>
                              </p:par>
                              <p:par>
                                <p:cTn id="13" presetID="9" presetClass="emph" presetSubtype="0" nodeType="withEffect">
                                  <p:stCondLst>
                                    <p:cond delay="0"/>
                                  </p:stCondLst>
                                  <p:childTnLst>
                                    <p:set>
                                      <p:cBhvr>
                                        <p:cTn id="14" dur="indefinite"/>
                                        <p:tgtEl>
                                          <p:spTgt spid="25"/>
                                        </p:tgtEl>
                                        <p:attrNameLst>
                                          <p:attrName>style.opacity</p:attrName>
                                        </p:attrNameLst>
                                      </p:cBhvr>
                                      <p:to>
                                        <p:strVal val="0.25"/>
                                      </p:to>
                                    </p:set>
                                    <p:animEffect filter="image" prLst="opacity: 0.25">
                                      <p:cBhvr rctx="IE">
                                        <p:cTn id="15" dur="indefinite"/>
                                        <p:tgtEl>
                                          <p:spTgt spid="25"/>
                                        </p:tgtEl>
                                      </p:cBhvr>
                                    </p:animEffect>
                                  </p:childTnLst>
                                </p:cTn>
                              </p:par>
                              <p:par>
                                <p:cTn id="16" presetID="9" presetClass="emph" presetSubtype="0" nodeType="withEffect">
                                  <p:stCondLst>
                                    <p:cond delay="0"/>
                                  </p:stCondLst>
                                  <p:childTnLst>
                                    <p:set>
                                      <p:cBhvr>
                                        <p:cTn id="17" dur="indefinite"/>
                                        <p:tgtEl>
                                          <p:spTgt spid="26"/>
                                        </p:tgtEl>
                                        <p:attrNameLst>
                                          <p:attrName>style.opacity</p:attrName>
                                        </p:attrNameLst>
                                      </p:cBhvr>
                                      <p:to>
                                        <p:strVal val="0.25"/>
                                      </p:to>
                                    </p:set>
                                    <p:animEffect filter="image" prLst="opacity: 0.25">
                                      <p:cBhvr rctx="IE">
                                        <p:cTn id="18" dur="indefinite"/>
                                        <p:tgtEl>
                                          <p:spTgt spid="26"/>
                                        </p:tgtEl>
                                      </p:cBhvr>
                                    </p:animEffect>
                                  </p:childTnLst>
                                </p:cTn>
                              </p:par>
                              <p:par>
                                <p:cTn id="19" presetID="9" presetClass="emph" presetSubtype="0" nodeType="withEffect">
                                  <p:stCondLst>
                                    <p:cond delay="0"/>
                                  </p:stCondLst>
                                  <p:childTnLst>
                                    <p:set>
                                      <p:cBhvr>
                                        <p:cTn id="20" dur="indefinite"/>
                                        <p:tgtEl>
                                          <p:spTgt spid="18"/>
                                        </p:tgtEl>
                                        <p:attrNameLst>
                                          <p:attrName>style.opacity</p:attrName>
                                        </p:attrNameLst>
                                      </p:cBhvr>
                                      <p:to>
                                        <p:strVal val="0.25"/>
                                      </p:to>
                                    </p:set>
                                    <p:animEffect filter="image" prLst="opacity: 0.25">
                                      <p:cBhvr rctx="IE">
                                        <p:cTn id="21" dur="indefinite"/>
                                        <p:tgtEl>
                                          <p:spTgt spid="18"/>
                                        </p:tgtEl>
                                      </p:cBhvr>
                                    </p:animEffect>
                                  </p:childTnLst>
                                </p:cTn>
                              </p:par>
                              <p:par>
                                <p:cTn id="22" presetID="9" presetClass="emph" presetSubtype="0" grpId="0" nodeType="withEffect">
                                  <p:stCondLst>
                                    <p:cond delay="0"/>
                                  </p:stCondLst>
                                  <p:childTnLst>
                                    <p:set>
                                      <p:cBhvr>
                                        <p:cTn id="23" dur="indefinite"/>
                                        <p:tgtEl>
                                          <p:spTgt spid="40"/>
                                        </p:tgtEl>
                                        <p:attrNameLst>
                                          <p:attrName>style.opacity</p:attrName>
                                        </p:attrNameLst>
                                      </p:cBhvr>
                                      <p:to>
                                        <p:strVal val="0.25"/>
                                      </p:to>
                                    </p:set>
                                    <p:animEffect filter="image" prLst="opacity: 0.25">
                                      <p:cBhvr rctx="IE">
                                        <p:cTn id="24" dur="indefinite"/>
                                        <p:tgtEl>
                                          <p:spTgt spid="40"/>
                                        </p:tgtEl>
                                      </p:cBhvr>
                                    </p:animEffect>
                                  </p:childTnLst>
                                </p:cTn>
                              </p:par>
                              <p:par>
                                <p:cTn id="25" presetID="9" presetClass="emph" presetSubtype="0" nodeType="withEffect">
                                  <p:stCondLst>
                                    <p:cond delay="0"/>
                                  </p:stCondLst>
                                  <p:childTnLst>
                                    <p:set>
                                      <p:cBhvr>
                                        <p:cTn id="26" dur="indefinite"/>
                                        <p:tgtEl>
                                          <p:spTgt spid="16"/>
                                        </p:tgtEl>
                                        <p:attrNameLst>
                                          <p:attrName>style.opacity</p:attrName>
                                        </p:attrNameLst>
                                      </p:cBhvr>
                                      <p:to>
                                        <p:strVal val="0.25"/>
                                      </p:to>
                                    </p:set>
                                    <p:animEffect filter="image" prLst="opacity: 0.25">
                                      <p:cBhvr rctx="IE">
                                        <p:cTn id="27" dur="indefinite"/>
                                        <p:tgtEl>
                                          <p:spTgt spid="16"/>
                                        </p:tgtEl>
                                      </p:cBhvr>
                                    </p:animEffect>
                                  </p:childTnLst>
                                </p:cTn>
                              </p:par>
                              <p:par>
                                <p:cTn id="28" presetID="9" presetClass="emph" presetSubtype="0" grpId="0" nodeType="withEffect">
                                  <p:stCondLst>
                                    <p:cond delay="0"/>
                                  </p:stCondLst>
                                  <p:childTnLst>
                                    <p:set>
                                      <p:cBhvr>
                                        <p:cTn id="29" dur="indefinite"/>
                                        <p:tgtEl>
                                          <p:spTgt spid="42"/>
                                        </p:tgtEl>
                                        <p:attrNameLst>
                                          <p:attrName>style.opacity</p:attrName>
                                        </p:attrNameLst>
                                      </p:cBhvr>
                                      <p:to>
                                        <p:strVal val="0.25"/>
                                      </p:to>
                                    </p:set>
                                    <p:animEffect filter="image" prLst="opacity: 0.25">
                                      <p:cBhvr rctx="IE">
                                        <p:cTn id="30" dur="indefinite"/>
                                        <p:tgtEl>
                                          <p:spTgt spid="42"/>
                                        </p:tgtEl>
                                      </p:cBhvr>
                                    </p:animEffect>
                                  </p:childTnLst>
                                </p:cTn>
                              </p:par>
                              <p:par>
                                <p:cTn id="31" presetID="9" presetClass="emph" presetSubtype="0" nodeType="withEffect">
                                  <p:stCondLst>
                                    <p:cond delay="0"/>
                                  </p:stCondLst>
                                  <p:childTnLst>
                                    <p:set>
                                      <p:cBhvr>
                                        <p:cTn id="32" dur="indefinite"/>
                                        <p:tgtEl>
                                          <p:spTgt spid="15"/>
                                        </p:tgtEl>
                                        <p:attrNameLst>
                                          <p:attrName>style.opacity</p:attrName>
                                        </p:attrNameLst>
                                      </p:cBhvr>
                                      <p:to>
                                        <p:strVal val="0.25"/>
                                      </p:to>
                                    </p:set>
                                    <p:animEffect filter="image" prLst="opacity: 0.25">
                                      <p:cBhvr rctx="IE">
                                        <p:cTn id="33" dur="indefinite"/>
                                        <p:tgtEl>
                                          <p:spTgt spid="15"/>
                                        </p:tgtEl>
                                      </p:cBhvr>
                                    </p:animEffect>
                                  </p:childTnLst>
                                </p:cTn>
                              </p:par>
                              <p:par>
                                <p:cTn id="34" presetID="9" presetClass="emph" presetSubtype="0" nodeType="withEffect">
                                  <p:stCondLst>
                                    <p:cond delay="0"/>
                                  </p:stCondLst>
                                  <p:childTnLst>
                                    <p:set>
                                      <p:cBhvr>
                                        <p:cTn id="35" dur="indefinite"/>
                                        <p:tgtEl>
                                          <p:spTgt spid="44"/>
                                        </p:tgtEl>
                                        <p:attrNameLst>
                                          <p:attrName>style.opacity</p:attrName>
                                        </p:attrNameLst>
                                      </p:cBhvr>
                                      <p:to>
                                        <p:strVal val="0.25"/>
                                      </p:to>
                                    </p:set>
                                    <p:animEffect filter="image" prLst="opacity: 0.25">
                                      <p:cBhvr rctx="IE">
                                        <p:cTn id="36" dur="indefinite"/>
                                        <p:tgtEl>
                                          <p:spTgt spid="44"/>
                                        </p:tgtEl>
                                      </p:cBhvr>
                                    </p:animEffect>
                                  </p:childTnLst>
                                </p:cTn>
                              </p:par>
                              <p:par>
                                <p:cTn id="37" presetID="9" presetClass="emph" presetSubtype="0" nodeType="withEffect">
                                  <p:stCondLst>
                                    <p:cond delay="0"/>
                                  </p:stCondLst>
                                  <p:childTnLst>
                                    <p:set>
                                      <p:cBhvr>
                                        <p:cTn id="38" dur="indefinite"/>
                                        <p:tgtEl>
                                          <p:spTgt spid="50"/>
                                        </p:tgtEl>
                                        <p:attrNameLst>
                                          <p:attrName>style.opacity</p:attrName>
                                        </p:attrNameLst>
                                      </p:cBhvr>
                                      <p:to>
                                        <p:strVal val="0.25"/>
                                      </p:to>
                                    </p:set>
                                    <p:animEffect filter="image" prLst="opacity: 0.25">
                                      <p:cBhvr rctx="IE">
                                        <p:cTn id="39" dur="indefinite"/>
                                        <p:tgtEl>
                                          <p:spTgt spid="50"/>
                                        </p:tgtEl>
                                      </p:cBhvr>
                                    </p:animEffect>
                                  </p:childTnLst>
                                </p:cTn>
                              </p:par>
                              <p:par>
                                <p:cTn id="40" presetID="9" presetClass="emph" presetSubtype="0" nodeType="withEffect">
                                  <p:stCondLst>
                                    <p:cond delay="0"/>
                                  </p:stCondLst>
                                  <p:childTnLst>
                                    <p:set>
                                      <p:cBhvr>
                                        <p:cTn id="41" dur="indefinite"/>
                                        <p:tgtEl>
                                          <p:spTgt spid="54"/>
                                        </p:tgtEl>
                                        <p:attrNameLst>
                                          <p:attrName>style.opacity</p:attrName>
                                        </p:attrNameLst>
                                      </p:cBhvr>
                                      <p:to>
                                        <p:strVal val="0.25"/>
                                      </p:to>
                                    </p:set>
                                    <p:animEffect filter="image" prLst="opacity: 0.25">
                                      <p:cBhvr rctx="IE">
                                        <p:cTn id="42" dur="indefinite"/>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1" nodeType="clickEffect">
                                  <p:stCondLst>
                                    <p:cond delay="0"/>
                                  </p:stCondLst>
                                  <p:childTnLst>
                                    <p:set>
                                      <p:cBhvr>
                                        <p:cTn id="46" dur="indefinite"/>
                                        <p:tgtEl>
                                          <p:spTgt spid="22"/>
                                        </p:tgtEl>
                                        <p:attrNameLst>
                                          <p:attrName>style.opacity</p:attrName>
                                        </p:attrNameLst>
                                      </p:cBhvr>
                                      <p:to>
                                        <p:strVal val="1"/>
                                      </p:to>
                                    </p:set>
                                    <p:animEffect filter="image" prLst="opacity: 1">
                                      <p:cBhvr rctx="IE">
                                        <p:cTn id="47" dur="indefinite"/>
                                        <p:tgtEl>
                                          <p:spTgt spid="22"/>
                                        </p:tgtEl>
                                      </p:cBhvr>
                                    </p:animEffect>
                                  </p:childTnLst>
                                </p:cTn>
                              </p:par>
                              <p:par>
                                <p:cTn id="48" presetID="9" presetClass="emph" presetSubtype="0" nodeType="withEffect">
                                  <p:stCondLst>
                                    <p:cond delay="0"/>
                                  </p:stCondLst>
                                  <p:childTnLst>
                                    <p:set>
                                      <p:cBhvr>
                                        <p:cTn id="49" dur="indefinite"/>
                                        <p:tgtEl>
                                          <p:spTgt spid="18"/>
                                        </p:tgtEl>
                                        <p:attrNameLst>
                                          <p:attrName>style.opacity</p:attrName>
                                        </p:attrNameLst>
                                      </p:cBhvr>
                                      <p:to>
                                        <p:strVal val="1"/>
                                      </p:to>
                                    </p:set>
                                    <p:animEffect filter="image" prLst="opacity: 1">
                                      <p:cBhvr rctx="IE">
                                        <p:cTn id="50" dur="indefinite"/>
                                        <p:tgtEl>
                                          <p:spTgt spid="18"/>
                                        </p:tgtEl>
                                      </p:cBhvr>
                                    </p:animEffect>
                                  </p:childTnLst>
                                </p:cTn>
                              </p:par>
                              <p:par>
                                <p:cTn id="51" presetID="9" presetClass="emph" presetSubtype="0" nodeType="withEffect">
                                  <p:stCondLst>
                                    <p:cond delay="0"/>
                                  </p:stCondLst>
                                  <p:childTnLst>
                                    <p:set>
                                      <p:cBhvr>
                                        <p:cTn id="52" dur="indefinite"/>
                                        <p:tgtEl>
                                          <p:spTgt spid="50"/>
                                        </p:tgtEl>
                                        <p:attrNameLst>
                                          <p:attrName>style.opacity</p:attrName>
                                        </p:attrNameLst>
                                      </p:cBhvr>
                                      <p:to>
                                        <p:strVal val="1"/>
                                      </p:to>
                                    </p:set>
                                    <p:animEffect filter="image" prLst="opacity: 1">
                                      <p:cBhvr rctx="IE">
                                        <p:cTn id="53" dur="indefinite"/>
                                        <p:tgtEl>
                                          <p:spTgt spid="50"/>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9" presetClass="emph" presetSubtype="0" grpId="2" nodeType="clickEffect">
                                  <p:stCondLst>
                                    <p:cond delay="0"/>
                                  </p:stCondLst>
                                  <p:childTnLst>
                                    <p:set>
                                      <p:cBhvr>
                                        <p:cTn id="59" dur="indefinite"/>
                                        <p:tgtEl>
                                          <p:spTgt spid="22"/>
                                        </p:tgtEl>
                                        <p:attrNameLst>
                                          <p:attrName>style.opacity</p:attrName>
                                        </p:attrNameLst>
                                      </p:cBhvr>
                                      <p:to>
                                        <p:strVal val="0.25"/>
                                      </p:to>
                                    </p:set>
                                    <p:animEffect filter="image" prLst="opacity: 0.25">
                                      <p:cBhvr rctx="IE">
                                        <p:cTn id="60" dur="indefinite"/>
                                        <p:tgtEl>
                                          <p:spTgt spid="22"/>
                                        </p:tgtEl>
                                      </p:cBhvr>
                                    </p:animEffect>
                                  </p:childTnLst>
                                </p:cTn>
                              </p:par>
                              <p:par>
                                <p:cTn id="61" presetID="9" presetClass="emph" presetSubtype="0" nodeType="withEffect">
                                  <p:stCondLst>
                                    <p:cond delay="0"/>
                                  </p:stCondLst>
                                  <p:childTnLst>
                                    <p:set>
                                      <p:cBhvr>
                                        <p:cTn id="62" dur="indefinite"/>
                                        <p:tgtEl>
                                          <p:spTgt spid="18"/>
                                        </p:tgtEl>
                                        <p:attrNameLst>
                                          <p:attrName>style.opacity</p:attrName>
                                        </p:attrNameLst>
                                      </p:cBhvr>
                                      <p:to>
                                        <p:strVal val="0.25"/>
                                      </p:to>
                                    </p:set>
                                    <p:animEffect filter="image" prLst="opacity: 0.25">
                                      <p:cBhvr rctx="IE">
                                        <p:cTn id="63" dur="indefinite"/>
                                        <p:tgtEl>
                                          <p:spTgt spid="18"/>
                                        </p:tgtEl>
                                      </p:cBhvr>
                                    </p:animEffect>
                                  </p:childTnLst>
                                </p:cTn>
                              </p:par>
                              <p:par>
                                <p:cTn id="64" presetID="9" presetClass="emph" presetSubtype="0" nodeType="withEffect">
                                  <p:stCondLst>
                                    <p:cond delay="0"/>
                                  </p:stCondLst>
                                  <p:childTnLst>
                                    <p:set>
                                      <p:cBhvr>
                                        <p:cTn id="65" dur="indefinite"/>
                                        <p:tgtEl>
                                          <p:spTgt spid="50"/>
                                        </p:tgtEl>
                                        <p:attrNameLst>
                                          <p:attrName>style.opacity</p:attrName>
                                        </p:attrNameLst>
                                      </p:cBhvr>
                                      <p:to>
                                        <p:strVal val="0.25"/>
                                      </p:to>
                                    </p:set>
                                    <p:animEffect filter="image" prLst="opacity: 0.25">
                                      <p:cBhvr rctx="IE">
                                        <p:cTn id="66" dur="indefinite"/>
                                        <p:tgtEl>
                                          <p:spTgt spid="50"/>
                                        </p:tgtEl>
                                      </p:cBhvr>
                                    </p:animEffect>
                                  </p:childTnLst>
                                </p:cTn>
                              </p:par>
                              <p:par>
                                <p:cTn id="67" presetID="9" presetClass="emph" presetSubtype="0" grpId="1" nodeType="withEffect">
                                  <p:stCondLst>
                                    <p:cond delay="0"/>
                                  </p:stCondLst>
                                  <p:childTnLst>
                                    <p:set>
                                      <p:cBhvr>
                                        <p:cTn id="68" dur="indefinite"/>
                                        <p:tgtEl>
                                          <p:spTgt spid="65"/>
                                        </p:tgtEl>
                                        <p:attrNameLst>
                                          <p:attrName>style.opacity</p:attrName>
                                        </p:attrNameLst>
                                      </p:cBhvr>
                                      <p:to>
                                        <p:strVal val="0.25"/>
                                      </p:to>
                                    </p:set>
                                    <p:animEffect filter="image" prLst="opacity: 0.25">
                                      <p:cBhvr rctx="IE">
                                        <p:cTn id="69" dur="indefinite"/>
                                        <p:tgtEl>
                                          <p:spTgt spid="65"/>
                                        </p:tgtEl>
                                      </p:cBhvr>
                                    </p:animEffect>
                                  </p:childTnLst>
                                </p:cTn>
                              </p:par>
                              <p:par>
                                <p:cTn id="70" presetID="9" presetClass="emph" presetSubtype="0" nodeType="withEffect">
                                  <p:stCondLst>
                                    <p:cond delay="0"/>
                                  </p:stCondLst>
                                  <p:childTnLst>
                                    <p:set>
                                      <p:cBhvr>
                                        <p:cTn id="71" dur="indefinite"/>
                                        <p:tgtEl>
                                          <p:spTgt spid="25"/>
                                        </p:tgtEl>
                                        <p:attrNameLst>
                                          <p:attrName>style.opacity</p:attrName>
                                        </p:attrNameLst>
                                      </p:cBhvr>
                                      <p:to>
                                        <p:strVal val="1"/>
                                      </p:to>
                                    </p:set>
                                    <p:animEffect filter="image" prLst="opacity: 1">
                                      <p:cBhvr rctx="IE">
                                        <p:cTn id="72" dur="indefinite"/>
                                        <p:tgtEl>
                                          <p:spTgt spid="25"/>
                                        </p:tgtEl>
                                      </p:cBhvr>
                                    </p:animEffect>
                                  </p:childTnLst>
                                </p:cTn>
                              </p:par>
                              <p:par>
                                <p:cTn id="73" presetID="9" presetClass="emph" presetSubtype="0" grpId="1" nodeType="withEffect">
                                  <p:stCondLst>
                                    <p:cond delay="0"/>
                                  </p:stCondLst>
                                  <p:childTnLst>
                                    <p:set>
                                      <p:cBhvr>
                                        <p:cTn id="74" dur="indefinite"/>
                                        <p:tgtEl>
                                          <p:spTgt spid="40"/>
                                        </p:tgtEl>
                                        <p:attrNameLst>
                                          <p:attrName>style.opacity</p:attrName>
                                        </p:attrNameLst>
                                      </p:cBhvr>
                                      <p:to>
                                        <p:strVal val="1"/>
                                      </p:to>
                                    </p:set>
                                    <p:animEffect filter="image" prLst="opacity: 1">
                                      <p:cBhvr rctx="IE">
                                        <p:cTn id="75" dur="indefinite"/>
                                        <p:tgtEl>
                                          <p:spTgt spid="40"/>
                                        </p:tgtEl>
                                      </p:cBhvr>
                                    </p:animEffect>
                                  </p:childTnLst>
                                </p:cTn>
                              </p:par>
                              <p:par>
                                <p:cTn id="76" presetID="1" presetClass="entr" presetSubtype="0"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9" presetClass="emph" presetSubtype="0" nodeType="clickEffect">
                                  <p:stCondLst>
                                    <p:cond delay="0"/>
                                  </p:stCondLst>
                                  <p:childTnLst>
                                    <p:set>
                                      <p:cBhvr>
                                        <p:cTn id="81" dur="indefinite"/>
                                        <p:tgtEl>
                                          <p:spTgt spid="25"/>
                                        </p:tgtEl>
                                        <p:attrNameLst>
                                          <p:attrName>style.opacity</p:attrName>
                                        </p:attrNameLst>
                                      </p:cBhvr>
                                      <p:to>
                                        <p:strVal val="0.25"/>
                                      </p:to>
                                    </p:set>
                                    <p:animEffect filter="image" prLst="opacity: 0.25">
                                      <p:cBhvr rctx="IE">
                                        <p:cTn id="82" dur="indefinite"/>
                                        <p:tgtEl>
                                          <p:spTgt spid="25"/>
                                        </p:tgtEl>
                                      </p:cBhvr>
                                    </p:animEffect>
                                  </p:childTnLst>
                                </p:cTn>
                              </p:par>
                              <p:par>
                                <p:cTn id="83" presetID="9" presetClass="emph" presetSubtype="0" grpId="2" nodeType="withEffect">
                                  <p:stCondLst>
                                    <p:cond delay="0"/>
                                  </p:stCondLst>
                                  <p:childTnLst>
                                    <p:set>
                                      <p:cBhvr>
                                        <p:cTn id="84" dur="indefinite"/>
                                        <p:tgtEl>
                                          <p:spTgt spid="40"/>
                                        </p:tgtEl>
                                        <p:attrNameLst>
                                          <p:attrName>style.opacity</p:attrName>
                                        </p:attrNameLst>
                                      </p:cBhvr>
                                      <p:to>
                                        <p:strVal val="0.25"/>
                                      </p:to>
                                    </p:set>
                                    <p:animEffect filter="image" prLst="opacity: 0.25">
                                      <p:cBhvr rctx="IE">
                                        <p:cTn id="85" dur="indefinite"/>
                                        <p:tgtEl>
                                          <p:spTgt spid="40"/>
                                        </p:tgtEl>
                                      </p:cBhvr>
                                    </p:animEffect>
                                  </p:childTnLst>
                                </p:cTn>
                              </p:par>
                              <p:par>
                                <p:cTn id="86" presetID="9" presetClass="emph" presetSubtype="0" grpId="1" nodeType="withEffect">
                                  <p:stCondLst>
                                    <p:cond delay="0"/>
                                  </p:stCondLst>
                                  <p:childTnLst>
                                    <p:set>
                                      <p:cBhvr>
                                        <p:cTn id="87" dur="indefinite"/>
                                        <p:tgtEl>
                                          <p:spTgt spid="66"/>
                                        </p:tgtEl>
                                        <p:attrNameLst>
                                          <p:attrName>style.opacity</p:attrName>
                                        </p:attrNameLst>
                                      </p:cBhvr>
                                      <p:to>
                                        <p:strVal val="0.25"/>
                                      </p:to>
                                    </p:set>
                                    <p:animEffect filter="image" prLst="opacity: 0.25">
                                      <p:cBhvr rctx="IE">
                                        <p:cTn id="88" dur="indefinite"/>
                                        <p:tgtEl>
                                          <p:spTgt spid="66"/>
                                        </p:tgtEl>
                                      </p:cBhvr>
                                    </p:animEffect>
                                  </p:childTnLst>
                                </p:cTn>
                              </p:par>
                              <p:par>
                                <p:cTn id="89" presetID="9" presetClass="emph" presetSubtype="0" nodeType="withEffect">
                                  <p:stCondLst>
                                    <p:cond delay="0"/>
                                  </p:stCondLst>
                                  <p:childTnLst>
                                    <p:set>
                                      <p:cBhvr>
                                        <p:cTn id="90" dur="indefinite"/>
                                        <p:tgtEl>
                                          <p:spTgt spid="16"/>
                                        </p:tgtEl>
                                        <p:attrNameLst>
                                          <p:attrName>style.opacity</p:attrName>
                                        </p:attrNameLst>
                                      </p:cBhvr>
                                      <p:to>
                                        <p:strVal val="1"/>
                                      </p:to>
                                    </p:set>
                                    <p:animEffect filter="image" prLst="opacity: 1">
                                      <p:cBhvr rctx="IE">
                                        <p:cTn id="91" dur="indefinite"/>
                                        <p:tgtEl>
                                          <p:spTgt spid="16"/>
                                        </p:tgtEl>
                                      </p:cBhvr>
                                    </p:animEffect>
                                  </p:childTnLst>
                                </p:cTn>
                              </p:par>
                              <p:par>
                                <p:cTn id="92" presetID="9" presetClass="emph" presetSubtype="0" nodeType="withEffect">
                                  <p:stCondLst>
                                    <p:cond delay="0"/>
                                  </p:stCondLst>
                                  <p:childTnLst>
                                    <p:set>
                                      <p:cBhvr>
                                        <p:cTn id="93" dur="indefinite"/>
                                        <p:tgtEl>
                                          <p:spTgt spid="44"/>
                                        </p:tgtEl>
                                        <p:attrNameLst>
                                          <p:attrName>style.opacity</p:attrName>
                                        </p:attrNameLst>
                                      </p:cBhvr>
                                      <p:to>
                                        <p:strVal val="1"/>
                                      </p:to>
                                    </p:set>
                                    <p:animEffect filter="image" prLst="opacity: 1">
                                      <p:cBhvr rctx="IE">
                                        <p:cTn id="94" dur="indefinite"/>
                                        <p:tgtEl>
                                          <p:spTgt spid="44"/>
                                        </p:tgtEl>
                                      </p:cBhvr>
                                    </p:animEffec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9" presetClass="emph" presetSubtype="0" nodeType="clickEffect">
                                  <p:stCondLst>
                                    <p:cond delay="0"/>
                                  </p:stCondLst>
                                  <p:childTnLst>
                                    <p:set>
                                      <p:cBhvr>
                                        <p:cTn id="100" dur="indefinite"/>
                                        <p:tgtEl>
                                          <p:spTgt spid="16"/>
                                        </p:tgtEl>
                                        <p:attrNameLst>
                                          <p:attrName>style.opacity</p:attrName>
                                        </p:attrNameLst>
                                      </p:cBhvr>
                                      <p:to>
                                        <p:strVal val="0.25"/>
                                      </p:to>
                                    </p:set>
                                    <p:animEffect filter="image" prLst="opacity: 0.25">
                                      <p:cBhvr rctx="IE">
                                        <p:cTn id="101" dur="indefinite"/>
                                        <p:tgtEl>
                                          <p:spTgt spid="16"/>
                                        </p:tgtEl>
                                      </p:cBhvr>
                                    </p:animEffect>
                                  </p:childTnLst>
                                </p:cTn>
                              </p:par>
                              <p:par>
                                <p:cTn id="102" presetID="9" presetClass="emph" presetSubtype="0" nodeType="withEffect">
                                  <p:stCondLst>
                                    <p:cond delay="0"/>
                                  </p:stCondLst>
                                  <p:childTnLst>
                                    <p:set>
                                      <p:cBhvr>
                                        <p:cTn id="103" dur="indefinite"/>
                                        <p:tgtEl>
                                          <p:spTgt spid="44"/>
                                        </p:tgtEl>
                                        <p:attrNameLst>
                                          <p:attrName>style.opacity</p:attrName>
                                        </p:attrNameLst>
                                      </p:cBhvr>
                                      <p:to>
                                        <p:strVal val="0.25"/>
                                      </p:to>
                                    </p:set>
                                    <p:animEffect filter="image" prLst="opacity: 0.25">
                                      <p:cBhvr rctx="IE">
                                        <p:cTn id="104" dur="indefinite"/>
                                        <p:tgtEl>
                                          <p:spTgt spid="44"/>
                                        </p:tgtEl>
                                      </p:cBhvr>
                                    </p:animEffect>
                                  </p:childTnLst>
                                </p:cTn>
                              </p:par>
                              <p:par>
                                <p:cTn id="105" presetID="9" presetClass="emph" presetSubtype="0" grpId="1" nodeType="withEffect">
                                  <p:stCondLst>
                                    <p:cond delay="0"/>
                                  </p:stCondLst>
                                  <p:childTnLst>
                                    <p:set>
                                      <p:cBhvr>
                                        <p:cTn id="106" dur="indefinite"/>
                                        <p:tgtEl>
                                          <p:spTgt spid="67"/>
                                        </p:tgtEl>
                                        <p:attrNameLst>
                                          <p:attrName>style.opacity</p:attrName>
                                        </p:attrNameLst>
                                      </p:cBhvr>
                                      <p:to>
                                        <p:strVal val="0.25"/>
                                      </p:to>
                                    </p:set>
                                    <p:animEffect filter="image" prLst="opacity: 0.25">
                                      <p:cBhvr rctx="IE">
                                        <p:cTn id="107" dur="indefinite"/>
                                        <p:tgtEl>
                                          <p:spTgt spid="67"/>
                                        </p:tgtEl>
                                      </p:cBhvr>
                                    </p:animEffect>
                                  </p:childTnLst>
                                </p:cTn>
                              </p:par>
                              <p:par>
                                <p:cTn id="108" presetID="9" presetClass="emph" presetSubtype="0" nodeType="withEffect">
                                  <p:stCondLst>
                                    <p:cond delay="0"/>
                                  </p:stCondLst>
                                  <p:childTnLst>
                                    <p:set>
                                      <p:cBhvr>
                                        <p:cTn id="109" dur="indefinite"/>
                                        <p:tgtEl>
                                          <p:spTgt spid="26"/>
                                        </p:tgtEl>
                                        <p:attrNameLst>
                                          <p:attrName>style.opacity</p:attrName>
                                        </p:attrNameLst>
                                      </p:cBhvr>
                                      <p:to>
                                        <p:strVal val="1"/>
                                      </p:to>
                                    </p:set>
                                    <p:animEffect filter="image" prLst="opacity: 1">
                                      <p:cBhvr rctx="IE">
                                        <p:cTn id="110" dur="indefinite"/>
                                        <p:tgtEl>
                                          <p:spTgt spid="26"/>
                                        </p:tgtEl>
                                      </p:cBhvr>
                                    </p:animEffect>
                                  </p:childTnLst>
                                </p:cTn>
                              </p:par>
                              <p:par>
                                <p:cTn id="111" presetID="9" presetClass="emph" presetSubtype="0" grpId="1" nodeType="withEffect">
                                  <p:stCondLst>
                                    <p:cond delay="0"/>
                                  </p:stCondLst>
                                  <p:childTnLst>
                                    <p:set>
                                      <p:cBhvr>
                                        <p:cTn id="112" dur="indefinite"/>
                                        <p:tgtEl>
                                          <p:spTgt spid="42"/>
                                        </p:tgtEl>
                                        <p:attrNameLst>
                                          <p:attrName>style.opacity</p:attrName>
                                        </p:attrNameLst>
                                      </p:cBhvr>
                                      <p:to>
                                        <p:strVal val="1"/>
                                      </p:to>
                                    </p:set>
                                    <p:animEffect filter="image" prLst="opacity: 1">
                                      <p:cBhvr rctx="IE">
                                        <p:cTn id="113" dur="indefinite"/>
                                        <p:tgtEl>
                                          <p:spTgt spid="42"/>
                                        </p:tgtEl>
                                      </p:cBhvr>
                                    </p:animEffect>
                                  </p:childTnLst>
                                </p:cTn>
                              </p:par>
                              <p:par>
                                <p:cTn id="114" presetID="1" presetClass="entr" presetSubtype="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9" presetClass="emph" presetSubtype="0" nodeType="clickEffect">
                                  <p:stCondLst>
                                    <p:cond delay="0"/>
                                  </p:stCondLst>
                                  <p:childTnLst>
                                    <p:set>
                                      <p:cBhvr>
                                        <p:cTn id="119" dur="indefinite"/>
                                        <p:tgtEl>
                                          <p:spTgt spid="26"/>
                                        </p:tgtEl>
                                        <p:attrNameLst>
                                          <p:attrName>style.opacity</p:attrName>
                                        </p:attrNameLst>
                                      </p:cBhvr>
                                      <p:to>
                                        <p:strVal val="0.25"/>
                                      </p:to>
                                    </p:set>
                                    <p:animEffect filter="image" prLst="opacity: 0.25">
                                      <p:cBhvr rctx="IE">
                                        <p:cTn id="120" dur="indefinite"/>
                                        <p:tgtEl>
                                          <p:spTgt spid="26"/>
                                        </p:tgtEl>
                                      </p:cBhvr>
                                    </p:animEffect>
                                  </p:childTnLst>
                                </p:cTn>
                              </p:par>
                              <p:par>
                                <p:cTn id="121" presetID="9" presetClass="emph" presetSubtype="0" grpId="2" nodeType="withEffect">
                                  <p:stCondLst>
                                    <p:cond delay="0"/>
                                  </p:stCondLst>
                                  <p:childTnLst>
                                    <p:set>
                                      <p:cBhvr>
                                        <p:cTn id="122" dur="indefinite"/>
                                        <p:tgtEl>
                                          <p:spTgt spid="42"/>
                                        </p:tgtEl>
                                        <p:attrNameLst>
                                          <p:attrName>style.opacity</p:attrName>
                                        </p:attrNameLst>
                                      </p:cBhvr>
                                      <p:to>
                                        <p:strVal val="0.25"/>
                                      </p:to>
                                    </p:set>
                                    <p:animEffect filter="image" prLst="opacity: 0.25">
                                      <p:cBhvr rctx="IE">
                                        <p:cTn id="123" dur="indefinite"/>
                                        <p:tgtEl>
                                          <p:spTgt spid="42"/>
                                        </p:tgtEl>
                                      </p:cBhvr>
                                    </p:animEffect>
                                  </p:childTnLst>
                                </p:cTn>
                              </p:par>
                              <p:par>
                                <p:cTn id="124" presetID="9" presetClass="emph" presetSubtype="0" grpId="1" nodeType="withEffect">
                                  <p:stCondLst>
                                    <p:cond delay="0"/>
                                  </p:stCondLst>
                                  <p:childTnLst>
                                    <p:set>
                                      <p:cBhvr>
                                        <p:cTn id="125" dur="indefinite"/>
                                        <p:tgtEl>
                                          <p:spTgt spid="68"/>
                                        </p:tgtEl>
                                        <p:attrNameLst>
                                          <p:attrName>style.opacity</p:attrName>
                                        </p:attrNameLst>
                                      </p:cBhvr>
                                      <p:to>
                                        <p:strVal val="0.25"/>
                                      </p:to>
                                    </p:set>
                                    <p:animEffect filter="image" prLst="opacity: 0.25">
                                      <p:cBhvr rctx="IE">
                                        <p:cTn id="126" dur="indefinite"/>
                                        <p:tgtEl>
                                          <p:spTgt spid="68"/>
                                        </p:tgtEl>
                                      </p:cBhvr>
                                    </p:animEffect>
                                  </p:childTnLst>
                                </p:cTn>
                              </p:par>
                              <p:par>
                                <p:cTn id="127" presetID="9" presetClass="emph" presetSubtype="0" grpId="1" nodeType="withEffect">
                                  <p:stCondLst>
                                    <p:cond delay="0"/>
                                  </p:stCondLst>
                                  <p:childTnLst>
                                    <p:set>
                                      <p:cBhvr>
                                        <p:cTn id="128" dur="indefinite"/>
                                        <p:tgtEl>
                                          <p:spTgt spid="23"/>
                                        </p:tgtEl>
                                        <p:attrNameLst>
                                          <p:attrName>style.opacity</p:attrName>
                                        </p:attrNameLst>
                                      </p:cBhvr>
                                      <p:to>
                                        <p:strVal val="1"/>
                                      </p:to>
                                    </p:set>
                                    <p:animEffect filter="image" prLst="opacity: 1">
                                      <p:cBhvr rctx="IE">
                                        <p:cTn id="129" dur="indefinite"/>
                                        <p:tgtEl>
                                          <p:spTgt spid="23"/>
                                        </p:tgtEl>
                                      </p:cBhvr>
                                    </p:animEffect>
                                  </p:childTnLst>
                                </p:cTn>
                              </p:par>
                              <p:par>
                                <p:cTn id="130" presetID="9" presetClass="emph" presetSubtype="0" nodeType="withEffect">
                                  <p:stCondLst>
                                    <p:cond delay="0"/>
                                  </p:stCondLst>
                                  <p:childTnLst>
                                    <p:set>
                                      <p:cBhvr>
                                        <p:cTn id="131" dur="indefinite"/>
                                        <p:tgtEl>
                                          <p:spTgt spid="15"/>
                                        </p:tgtEl>
                                        <p:attrNameLst>
                                          <p:attrName>style.opacity</p:attrName>
                                        </p:attrNameLst>
                                      </p:cBhvr>
                                      <p:to>
                                        <p:strVal val="1"/>
                                      </p:to>
                                    </p:set>
                                    <p:animEffect filter="image" prLst="opacity: 1">
                                      <p:cBhvr rctx="IE">
                                        <p:cTn id="132" dur="indefinite"/>
                                        <p:tgtEl>
                                          <p:spTgt spid="15"/>
                                        </p:tgtEl>
                                      </p:cBhvr>
                                    </p:animEffect>
                                  </p:childTnLst>
                                </p:cTn>
                              </p:par>
                              <p:par>
                                <p:cTn id="133" presetID="9" presetClass="emph" presetSubtype="0" nodeType="withEffect">
                                  <p:stCondLst>
                                    <p:cond delay="0"/>
                                  </p:stCondLst>
                                  <p:childTnLst>
                                    <p:set>
                                      <p:cBhvr>
                                        <p:cTn id="134" dur="indefinite"/>
                                        <p:tgtEl>
                                          <p:spTgt spid="54"/>
                                        </p:tgtEl>
                                        <p:attrNameLst>
                                          <p:attrName>style.opacity</p:attrName>
                                        </p:attrNameLst>
                                      </p:cBhvr>
                                      <p:to>
                                        <p:strVal val="1"/>
                                      </p:to>
                                    </p:set>
                                    <p:animEffect filter="image" prLst="opacity: 1">
                                      <p:cBhvr rctx="IE">
                                        <p:cTn id="135" dur="indefinite"/>
                                        <p:tgtEl>
                                          <p:spTgt spid="54"/>
                                        </p:tgtEl>
                                      </p:cBhvr>
                                    </p:animEffect>
                                  </p:childTnLst>
                                </p:cTn>
                              </p:par>
                              <p:par>
                                <p:cTn id="136" presetID="1" presetClass="entr" presetSubtype="0" fill="hold" grpId="0" nodeType="withEffect">
                                  <p:stCondLst>
                                    <p:cond delay="0"/>
                                  </p:stCondLst>
                                  <p:childTnLst>
                                    <p:set>
                                      <p:cBhvr>
                                        <p:cTn id="13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8" fill="hold" display="0">
                  <p:stCondLst>
                    <p:cond delay="indefinite"/>
                  </p:stCondLst>
                  <p:endCondLst>
                    <p:cond evt="onStopAudio" delay="0">
                      <p:tgtEl>
                        <p:sldTgt/>
                      </p:tgtEl>
                    </p:cond>
                  </p:endCondLst>
                </p:cTn>
                <p:tgtEl>
                  <p:spTgt spid="2"/>
                </p:tgtEl>
              </p:cMediaNode>
            </p:audio>
          </p:childTnLst>
        </p:cTn>
      </p:par>
    </p:tnLst>
    <p:bldLst>
      <p:bldP spid="22" grpId="0" animBg="1"/>
      <p:bldP spid="22" grpId="1" animBg="1"/>
      <p:bldP spid="22" grpId="2" animBg="1"/>
      <p:bldP spid="23" grpId="0" animBg="1"/>
      <p:bldP spid="23" grpId="1" animBg="1"/>
      <p:bldP spid="40" grpId="0"/>
      <p:bldP spid="40" grpId="1"/>
      <p:bldP spid="40" grpId="2"/>
      <p:bldP spid="42" grpId="0"/>
      <p:bldP spid="42" grpId="1"/>
      <p:bldP spid="42" grpId="2"/>
      <p:bldP spid="65" grpId="0"/>
      <p:bldP spid="65" grpId="1"/>
      <p:bldP spid="66" grpId="0"/>
      <p:bldP spid="66" grpId="1"/>
      <p:bldP spid="67" grpId="0"/>
      <p:bldP spid="67" grpId="1"/>
      <p:bldP spid="68" grpId="0"/>
      <p:bldP spid="68" grpId="1"/>
      <p:bldP spid="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66AC-A109-4A95-BDF0-762C0C909754}"/>
              </a:ext>
            </a:extLst>
          </p:cNvPr>
          <p:cNvSpPr>
            <a:spLocks noGrp="1"/>
          </p:cNvSpPr>
          <p:nvPr>
            <p:ph type="title"/>
          </p:nvPr>
        </p:nvSpPr>
        <p:spPr/>
        <p:txBody>
          <a:bodyPr/>
          <a:lstStyle/>
          <a:p>
            <a:r>
              <a:rPr lang="en-US"/>
              <a:t>Final Demand Estimation</a:t>
            </a:r>
          </a:p>
        </p:txBody>
      </p:sp>
      <p:sp>
        <p:nvSpPr>
          <p:cNvPr id="5" name="Slide Number Placeholder 4">
            <a:extLst>
              <a:ext uri="{FF2B5EF4-FFF2-40B4-BE49-F238E27FC236}">
                <a16:creationId xmlns:a16="http://schemas.microsoft.com/office/drawing/2014/main" id="{31CCB602-D306-4EF0-8F4E-9449C5D5CD08}"/>
              </a:ext>
            </a:extLst>
          </p:cNvPr>
          <p:cNvSpPr>
            <a:spLocks noGrp="1"/>
          </p:cNvSpPr>
          <p:nvPr>
            <p:ph type="sldNum" sz="quarter" idx="12"/>
          </p:nvPr>
        </p:nvSpPr>
        <p:spPr/>
        <p:txBody>
          <a:bodyPr/>
          <a:lstStyle/>
          <a:p>
            <a:pPr defTabSz="914363"/>
            <a:fld id="{C96B5649-D421-46EE-A9AE-618C9DDB5231}" type="slidenum">
              <a:rPr lang="en-US" smtClean="0">
                <a:latin typeface="Ebrima" panose="02000000000000000000" pitchFamily="2" charset="0"/>
                <a:ea typeface="Ebrima" panose="02000000000000000000" pitchFamily="2" charset="0"/>
                <a:cs typeface="Ebrima" panose="02000000000000000000" pitchFamily="2" charset="0"/>
              </a:rPr>
              <a:pPr defTabSz="914363"/>
              <a:t>16</a:t>
            </a:fld>
            <a:endParaRPr lang="en-US">
              <a:latin typeface="Ebrima" panose="02000000000000000000" pitchFamily="2" charset="0"/>
              <a:ea typeface="Ebrima" panose="02000000000000000000" pitchFamily="2" charset="0"/>
              <a:cs typeface="Ebrima" panose="02000000000000000000" pitchFamily="2" charset="0"/>
            </a:endParaRPr>
          </a:p>
        </p:txBody>
      </p:sp>
      <p:sp>
        <p:nvSpPr>
          <p:cNvPr id="6" name="Rectangle 5">
            <a:extLst>
              <a:ext uri="{FF2B5EF4-FFF2-40B4-BE49-F238E27FC236}">
                <a16:creationId xmlns:a16="http://schemas.microsoft.com/office/drawing/2014/main" id="{89FB4B16-9EF7-4FCD-A169-AE0C16FB3842}"/>
              </a:ext>
            </a:extLst>
          </p:cNvPr>
          <p:cNvSpPr/>
          <p:nvPr/>
        </p:nvSpPr>
        <p:spPr>
          <a:xfrm>
            <a:off x="4089939" y="2004449"/>
            <a:ext cx="1713843" cy="2430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solidFill>
                  <a:schemeClr val="bg1"/>
                </a:solidFill>
                <a:latin typeface="Ebrima" panose="02000000000000000000" pitchFamily="2" charset="0"/>
                <a:ea typeface="Ebrima" panose="02000000000000000000" pitchFamily="2" charset="0"/>
                <a:cs typeface="Ebrima" panose="02000000000000000000" pitchFamily="2" charset="0"/>
              </a:rPr>
              <a:t>WTP Function</a:t>
            </a:r>
          </a:p>
        </p:txBody>
      </p:sp>
      <p:sp>
        <p:nvSpPr>
          <p:cNvPr id="7" name="TextBox 6">
            <a:extLst>
              <a:ext uri="{FF2B5EF4-FFF2-40B4-BE49-F238E27FC236}">
                <a16:creationId xmlns:a16="http://schemas.microsoft.com/office/drawing/2014/main" id="{F1B0D258-1047-4DD4-A164-3BC50921418D}"/>
              </a:ext>
            </a:extLst>
          </p:cNvPr>
          <p:cNvSpPr txBox="1"/>
          <p:nvPr/>
        </p:nvSpPr>
        <p:spPr>
          <a:xfrm>
            <a:off x="1313192" y="1841938"/>
            <a:ext cx="2245295"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All alternate travel mode options</a:t>
            </a:r>
          </a:p>
        </p:txBody>
      </p:sp>
      <p:sp>
        <p:nvSpPr>
          <p:cNvPr id="8" name="TextBox 7">
            <a:extLst>
              <a:ext uri="{FF2B5EF4-FFF2-40B4-BE49-F238E27FC236}">
                <a16:creationId xmlns:a16="http://schemas.microsoft.com/office/drawing/2014/main" id="{96A6902F-A051-4698-AADD-2EC5412A5458}"/>
              </a:ext>
            </a:extLst>
          </p:cNvPr>
          <p:cNvSpPr txBox="1"/>
          <p:nvPr/>
        </p:nvSpPr>
        <p:spPr>
          <a:xfrm>
            <a:off x="1313190" y="2537895"/>
            <a:ext cx="2245297"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All possible trip purposes</a:t>
            </a:r>
          </a:p>
        </p:txBody>
      </p:sp>
      <p:sp>
        <p:nvSpPr>
          <p:cNvPr id="9" name="TextBox 8">
            <a:extLst>
              <a:ext uri="{FF2B5EF4-FFF2-40B4-BE49-F238E27FC236}">
                <a16:creationId xmlns:a16="http://schemas.microsoft.com/office/drawing/2014/main" id="{8377DDE7-5149-44D8-91E2-9BE94F790240}"/>
              </a:ext>
            </a:extLst>
          </p:cNvPr>
          <p:cNvSpPr txBox="1"/>
          <p:nvPr/>
        </p:nvSpPr>
        <p:spPr>
          <a:xfrm>
            <a:off x="1313189" y="3233852"/>
            <a:ext cx="2245298"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Discretized Range of trip distance</a:t>
            </a:r>
          </a:p>
        </p:txBody>
      </p:sp>
      <p:sp>
        <p:nvSpPr>
          <p:cNvPr id="10" name="TextBox 9">
            <a:extLst>
              <a:ext uri="{FF2B5EF4-FFF2-40B4-BE49-F238E27FC236}">
                <a16:creationId xmlns:a16="http://schemas.microsoft.com/office/drawing/2014/main" id="{3FC524A5-8CC1-4A34-9520-27107A9B2343}"/>
              </a:ext>
            </a:extLst>
          </p:cNvPr>
          <p:cNvSpPr txBox="1"/>
          <p:nvPr/>
        </p:nvSpPr>
        <p:spPr>
          <a:xfrm>
            <a:off x="1313189" y="3929810"/>
            <a:ext cx="2245298"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Discretized Range of income level</a:t>
            </a:r>
          </a:p>
        </p:txBody>
      </p:sp>
      <p:cxnSp>
        <p:nvCxnSpPr>
          <p:cNvPr id="11" name="Straight Arrow Connector 10">
            <a:extLst>
              <a:ext uri="{FF2B5EF4-FFF2-40B4-BE49-F238E27FC236}">
                <a16:creationId xmlns:a16="http://schemas.microsoft.com/office/drawing/2014/main" id="{FE0C6E08-7F2F-48AD-AD3C-810CEB129CC7}"/>
              </a:ext>
            </a:extLst>
          </p:cNvPr>
          <p:cNvCxnSpPr>
            <a:cxnSpLocks/>
            <a:stCxn id="7" idx="3"/>
          </p:cNvCxnSpPr>
          <p:nvPr/>
        </p:nvCxnSpPr>
        <p:spPr>
          <a:xfrm>
            <a:off x="3558487" y="2165104"/>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1F6EAA-EF78-48DF-95EE-0FE2103C79C8}"/>
              </a:ext>
            </a:extLst>
          </p:cNvPr>
          <p:cNvCxnSpPr>
            <a:cxnSpLocks/>
            <a:stCxn id="8" idx="3"/>
          </p:cNvCxnSpPr>
          <p:nvPr/>
        </p:nvCxnSpPr>
        <p:spPr>
          <a:xfrm>
            <a:off x="3558487" y="2861061"/>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533EC6-B5E5-4E54-91C7-2D16F11CCA4D}"/>
              </a:ext>
            </a:extLst>
          </p:cNvPr>
          <p:cNvCxnSpPr>
            <a:cxnSpLocks/>
            <a:stCxn id="9" idx="3"/>
          </p:cNvCxnSpPr>
          <p:nvPr/>
        </p:nvCxnSpPr>
        <p:spPr>
          <a:xfrm>
            <a:off x="3558487" y="3557018"/>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1A9248-7A34-486C-973B-11543B8230F6}"/>
              </a:ext>
            </a:extLst>
          </p:cNvPr>
          <p:cNvCxnSpPr>
            <a:cxnSpLocks/>
            <a:stCxn id="10" idx="3"/>
          </p:cNvCxnSpPr>
          <p:nvPr/>
        </p:nvCxnSpPr>
        <p:spPr>
          <a:xfrm>
            <a:off x="3558487" y="4252976"/>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C0AF7B0-967F-45C4-AA4C-1CCA3BAC9635}"/>
              </a:ext>
            </a:extLst>
          </p:cNvPr>
          <p:cNvSpPr txBox="1"/>
          <p:nvPr/>
        </p:nvSpPr>
        <p:spPr>
          <a:xfrm>
            <a:off x="6198753" y="2896473"/>
            <a:ext cx="1713843" cy="646331"/>
          </a:xfrm>
          <a:prstGeom prst="rect">
            <a:avLst/>
          </a:prstGeom>
          <a:noFill/>
        </p:spPr>
        <p:txBody>
          <a:bodyPr wrap="square" rtlCol="0">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Viable space for UAM Travel</a:t>
            </a:r>
          </a:p>
        </p:txBody>
      </p:sp>
      <p:cxnSp>
        <p:nvCxnSpPr>
          <p:cNvPr id="16" name="Straight Arrow Connector 15">
            <a:extLst>
              <a:ext uri="{FF2B5EF4-FFF2-40B4-BE49-F238E27FC236}">
                <a16:creationId xmlns:a16="http://schemas.microsoft.com/office/drawing/2014/main" id="{69E10EC3-3074-4889-9468-6E415B5CB788}"/>
              </a:ext>
            </a:extLst>
          </p:cNvPr>
          <p:cNvCxnSpPr>
            <a:cxnSpLocks/>
            <a:stCxn id="6" idx="3"/>
            <a:endCxn id="15" idx="1"/>
          </p:cNvCxnSpPr>
          <p:nvPr/>
        </p:nvCxnSpPr>
        <p:spPr>
          <a:xfrm>
            <a:off x="5803782" y="3219639"/>
            <a:ext cx="3949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6339010-2C9F-4D44-B789-136F64C6F16C}"/>
              </a:ext>
            </a:extLst>
          </p:cNvPr>
          <p:cNvSpPr/>
          <p:nvPr/>
        </p:nvSpPr>
        <p:spPr>
          <a:xfrm>
            <a:off x="8307569" y="2004449"/>
            <a:ext cx="1713843" cy="2430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bg1"/>
                </a:solidFill>
                <a:latin typeface="Ebrima" panose="02000000000000000000" pitchFamily="2" charset="0"/>
                <a:ea typeface="Ebrima" panose="02000000000000000000" pitchFamily="2" charset="0"/>
                <a:cs typeface="Ebrima" panose="02000000000000000000" pitchFamily="2" charset="0"/>
              </a:rPr>
              <a:t>Calculate UAM Traffic Volume (PKM)</a:t>
            </a:r>
          </a:p>
        </p:txBody>
      </p:sp>
      <p:cxnSp>
        <p:nvCxnSpPr>
          <p:cNvPr id="29" name="Straight Arrow Connector 28">
            <a:extLst>
              <a:ext uri="{FF2B5EF4-FFF2-40B4-BE49-F238E27FC236}">
                <a16:creationId xmlns:a16="http://schemas.microsoft.com/office/drawing/2014/main" id="{A414C293-105C-4556-B3C5-B1D2DB641478}"/>
              </a:ext>
            </a:extLst>
          </p:cNvPr>
          <p:cNvCxnSpPr>
            <a:cxnSpLocks/>
            <a:stCxn id="15" idx="3"/>
            <a:endCxn id="27" idx="1"/>
          </p:cNvCxnSpPr>
          <p:nvPr/>
        </p:nvCxnSpPr>
        <p:spPr>
          <a:xfrm>
            <a:off x="7912596" y="3219639"/>
            <a:ext cx="394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A65EB9-CCA5-4D26-9667-0C4D95BB4BF7}"/>
              </a:ext>
            </a:extLst>
          </p:cNvPr>
          <p:cNvCxnSpPr>
            <a:cxnSpLocks/>
            <a:stCxn id="27" idx="2"/>
            <a:endCxn id="36" idx="0"/>
          </p:cNvCxnSpPr>
          <p:nvPr/>
        </p:nvCxnSpPr>
        <p:spPr>
          <a:xfrm flipH="1">
            <a:off x="9164490" y="4434828"/>
            <a:ext cx="1" cy="544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BEC79F7-D907-43F3-BD66-6D6F27B3221D}"/>
              </a:ext>
            </a:extLst>
          </p:cNvPr>
          <p:cNvSpPr txBox="1"/>
          <p:nvPr/>
        </p:nvSpPr>
        <p:spPr>
          <a:xfrm>
            <a:off x="8307568" y="4979289"/>
            <a:ext cx="1713843" cy="646331"/>
          </a:xfrm>
          <a:prstGeom prst="rect">
            <a:avLst/>
          </a:prstGeom>
          <a:noFill/>
          <a:ln>
            <a:solidFill>
              <a:schemeClr val="tx1"/>
            </a:solidFill>
          </a:ln>
        </p:spPr>
        <p:txBody>
          <a:bodyPr wrap="square" rtlCol="0">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Total UAM PKM</a:t>
            </a:r>
          </a:p>
        </p:txBody>
      </p:sp>
      <p:pic>
        <p:nvPicPr>
          <p:cNvPr id="3" name="Audio 2">
            <a:hlinkClick r:id="" action="ppaction://media"/>
            <a:extLst>
              <a:ext uri="{FF2B5EF4-FFF2-40B4-BE49-F238E27FC236}">
                <a16:creationId xmlns:a16="http://schemas.microsoft.com/office/drawing/2014/main" id="{5F92EE90-9C2C-490F-B1CB-ED6F49F6B4F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6662378"/>
      </p:ext>
    </p:extLst>
  </p:cSld>
  <p:clrMapOvr>
    <a:masterClrMapping/>
  </p:clrMapOvr>
  <mc:AlternateContent xmlns:mc="http://schemas.openxmlformats.org/markup-compatibility/2006" xmlns:p14="http://schemas.microsoft.com/office/powerpoint/2010/main">
    <mc:Choice Requires="p14">
      <p:transition spd="slow" p14:dur="2000" advTm="36414"/>
    </mc:Choice>
    <mc:Fallback xmlns="">
      <p:transition spd="slow" advTm="36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7"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B6A8-4521-42F1-96FF-2973E6F118D0}"/>
              </a:ext>
            </a:extLst>
          </p:cNvPr>
          <p:cNvSpPr>
            <a:spLocks noGrp="1"/>
          </p:cNvSpPr>
          <p:nvPr>
            <p:ph type="title"/>
          </p:nvPr>
        </p:nvSpPr>
        <p:spPr/>
        <p:txBody>
          <a:bodyPr/>
          <a:lstStyle/>
          <a:p>
            <a:r>
              <a:rPr lang="en-US" dirty="0"/>
              <a:t>Estimating PKM Across Viable UAM Trips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4269A1-C92D-4EE7-9DA1-61AABE8ACC6F}"/>
                  </a:ext>
                </a:extLst>
              </p:cNvPr>
              <p:cNvSpPr>
                <a:spLocks noGrp="1"/>
              </p:cNvSpPr>
              <p:nvPr>
                <p:ph idx="1"/>
              </p:nvPr>
            </p:nvSpPr>
            <p:spPr>
              <a:xfrm>
                <a:off x="575591" y="1090597"/>
                <a:ext cx="11040818" cy="2201244"/>
              </a:xfrm>
            </p:spPr>
            <p:txBody>
              <a:bodyPr>
                <a:normAutofit/>
              </a:bodyPr>
              <a:lstStyle/>
              <a:p>
                <a:r>
                  <a:rPr lang="en-US" sz="2000" dirty="0"/>
                  <a:t>Assume mode share, trip purpose, trip distance distribution, and traveler income distributions are all independent of each other</a:t>
                </a:r>
              </a:p>
              <a:p>
                <a:pPr lvl="1"/>
                <a:r>
                  <a:rPr lang="en-US" sz="1800" dirty="0"/>
                  <a:t>i.e.: a traveler earning $50k is just as likely to take a 10 km trip as a traveler earning $200k</a:t>
                </a:r>
              </a:p>
              <a:p>
                <a:r>
                  <a:rPr lang="en-US" sz="2000" dirty="0"/>
                  <a:t>Calculate UAM PKM as:</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𝑃𝐾</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𝑈𝐴𝑀</m:t>
                          </m:r>
                        </m:sub>
                      </m:sSub>
                      <m:r>
                        <a:rPr lang="en-US" sz="1800" b="0" i="1" smtClean="0">
                          <a:latin typeface="Cambria Math" panose="02040503050406030204" pitchFamily="18" charset="0"/>
                        </a:rPr>
                        <m:t>=</m:t>
                      </m:r>
                      <m:r>
                        <a:rPr lang="en-US" sz="1800" b="0" i="1" smtClean="0">
                          <a:latin typeface="Cambria Math" panose="02040503050406030204" pitchFamily="18" charset="0"/>
                        </a:rPr>
                        <m:t>𝑃𝐾</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𝑡𝑜𝑡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𝑚</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𝑝</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𝐶𝐷</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𝑇𝐷</m:t>
                              </m:r>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2</m:t>
                                  </m:r>
                                </m:sub>
                              </m:sSub>
                            </m:e>
                          </m:d>
                          <m:r>
                            <a:rPr lang="en-US" sz="1800" b="0" i="1" smtClean="0">
                              <a:latin typeface="Cambria Math" panose="02040503050406030204" pitchFamily="18" charset="0"/>
                            </a:rPr>
                            <m:t>−</m:t>
                          </m:r>
                          <m:r>
                            <a:rPr lang="en-US" sz="1800" b="0" i="1" smtClean="0">
                              <a:latin typeface="Cambria Math" panose="02040503050406030204" pitchFamily="18" charset="0"/>
                            </a:rPr>
                            <m:t>𝐶𝐷</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𝑇𝐷</m:t>
                              </m:r>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1</m:t>
                                  </m:r>
                                </m:sub>
                              </m:sSub>
                            </m:e>
                          </m:d>
                        </m:e>
                      </m:d>
                      <m:r>
                        <a:rPr lang="en-US" sz="1800" b="0" i="1" smtClean="0">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𝐶𝐷</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𝐹</m:t>
                              </m:r>
                            </m:e>
                            <m:sub>
                              <m:r>
                                <a:rPr lang="en-US" sz="1800" b="0" i="1" smtClean="0">
                                  <a:latin typeface="Cambria Math" panose="02040503050406030204" pitchFamily="18" charset="0"/>
                                </a:rPr>
                                <m:t>𝑖𝑛𝑐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panose="02040503050406030204" pitchFamily="18" charset="0"/>
                                    </a:rPr>
                                    <m:t>𝑖</m:t>
                                  </m:r>
                                </m:e>
                                <m:sub>
                                  <m:r>
                                    <a:rPr lang="en-US" sz="1800" i="1">
                                      <a:latin typeface="Cambria Math" panose="02040503050406030204" pitchFamily="18" charset="0"/>
                                    </a:rPr>
                                    <m:t>2</m:t>
                                  </m:r>
                                </m:sub>
                              </m:sSub>
                            </m:e>
                          </m:d>
                          <m:r>
                            <a:rPr lang="en-US" sz="1800" i="1">
                              <a:latin typeface="Cambria Math" panose="02040503050406030204" pitchFamily="18" charset="0"/>
                            </a:rPr>
                            <m:t>−</m:t>
                          </m:r>
                          <m:r>
                            <a:rPr lang="en-US" sz="1800" i="1">
                              <a:latin typeface="Cambria Math" panose="02040503050406030204" pitchFamily="18" charset="0"/>
                            </a:rPr>
                            <m:t>𝐶𝐷</m:t>
                          </m:r>
                          <m:sSub>
                            <m:sSubPr>
                              <m:ctrlPr>
                                <a:rPr lang="en-US" sz="1800" b="0" i="1" smtClean="0">
                                  <a:latin typeface="Cambria Math" panose="02040503050406030204" pitchFamily="18" charset="0"/>
                                </a:rPr>
                              </m:ctrlPr>
                            </m:sSubPr>
                            <m:e>
                              <m:r>
                                <a:rPr lang="en-US" sz="1800" i="1">
                                  <a:latin typeface="Cambria Math" panose="02040503050406030204" pitchFamily="18" charset="0"/>
                                </a:rPr>
                                <m:t>𝐹</m:t>
                              </m:r>
                            </m:e>
                            <m:sub>
                              <m:r>
                                <a:rPr lang="en-US" sz="1800" b="0" i="1" smtClean="0">
                                  <a:latin typeface="Cambria Math" panose="02040503050406030204" pitchFamily="18" charset="0"/>
                                </a:rPr>
                                <m:t>𝑖𝑛𝑐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0" i="1" smtClean="0">
                                      <a:latin typeface="Cambria Math" panose="02040503050406030204" pitchFamily="18" charset="0"/>
                                    </a:rPr>
                                    <m:t>𝑖</m:t>
                                  </m:r>
                                </m:e>
                                <m:sub>
                                  <m:r>
                                    <a:rPr lang="en-US" sz="1800" i="1">
                                      <a:latin typeface="Cambria Math" panose="02040503050406030204" pitchFamily="18" charset="0"/>
                                    </a:rPr>
                                    <m:t>1</m:t>
                                  </m:r>
                                </m:sub>
                              </m:sSub>
                            </m:e>
                          </m:d>
                        </m:e>
                      </m:d>
                    </m:oMath>
                  </m:oMathPara>
                </a14:m>
                <a:endParaRPr lang="en-US" sz="1800" dirty="0"/>
              </a:p>
              <a:p>
                <a:endParaRPr lang="en-US" sz="2000" dirty="0"/>
              </a:p>
            </p:txBody>
          </p:sp>
        </mc:Choice>
        <mc:Fallback xmlns="">
          <p:sp>
            <p:nvSpPr>
              <p:cNvPr id="3" name="Content Placeholder 2">
                <a:extLst>
                  <a:ext uri="{FF2B5EF4-FFF2-40B4-BE49-F238E27FC236}">
                    <a16:creationId xmlns:a16="http://schemas.microsoft.com/office/drawing/2014/main" id="{334269A1-C92D-4EE7-9DA1-61AABE8ACC6F}"/>
                  </a:ext>
                </a:extLst>
              </p:cNvPr>
              <p:cNvSpPr>
                <a:spLocks noGrp="1" noRot="1" noChangeAspect="1" noMove="1" noResize="1" noEditPoints="1" noAdjustHandles="1" noChangeArrowheads="1" noChangeShapeType="1" noTextEdit="1"/>
              </p:cNvSpPr>
              <p:nvPr>
                <p:ph idx="1"/>
              </p:nvPr>
            </p:nvSpPr>
            <p:spPr>
              <a:xfrm>
                <a:off x="575591" y="1090597"/>
                <a:ext cx="11040818" cy="2201244"/>
              </a:xfrm>
              <a:blipFill>
                <a:blip r:embed="rId6"/>
                <a:stretch>
                  <a:fillRect l="-497" t="-13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A8DA91-55CA-40B8-95C8-359353B80217}"/>
              </a:ext>
            </a:extLst>
          </p:cNvPr>
          <p:cNvSpPr>
            <a:spLocks noGrp="1"/>
          </p:cNvSpPr>
          <p:nvPr>
            <p:ph type="sldNum" sz="quarter" idx="12"/>
          </p:nvPr>
        </p:nvSpPr>
        <p:spPr/>
        <p:txBody>
          <a:bodyPr/>
          <a:lstStyle/>
          <a:p>
            <a:fld id="{48F63A3B-78C7-47BE-AE5E-E10140E04643}" type="slidenum">
              <a:rPr lang="en-US" smtClean="0"/>
              <a:t>17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AEAFF51-A142-4B23-A63B-2B2A4DF0CD96}"/>
                  </a:ext>
                </a:extLst>
              </p:cNvPr>
              <p:cNvSpPr txBox="1">
                <a:spLocks/>
              </p:cNvSpPr>
              <p:nvPr/>
            </p:nvSpPr>
            <p:spPr>
              <a:xfrm>
                <a:off x="575591" y="2996418"/>
                <a:ext cx="6535072" cy="298489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Ebrima" panose="02000000000000000000" pitchFamily="2" charset="0"/>
                    <a:ea typeface="Ebrima" panose="02000000000000000000" pitchFamily="2" charset="0"/>
                    <a:cs typeface="Ebrima" panose="02000000000000000000" pitchFamily="2" charset="0"/>
                  </a:defRPr>
                </a:lvl1pPr>
                <a:lvl2pPr marL="684213" indent="-227013" algn="l" defTabSz="914400" rtl="0" eaLnBrk="1" latinLnBrk="0" hangingPunct="1">
                  <a:lnSpc>
                    <a:spcPct val="100000"/>
                  </a:lnSpc>
                  <a:spcBef>
                    <a:spcPts val="500"/>
                  </a:spcBef>
                  <a:buFont typeface="Franklin Gothic Book" panose="020B0503020102020204" pitchFamily="34" charset="0"/>
                  <a:buChar char="–"/>
                  <a:defRPr sz="2000" kern="1200">
                    <a:solidFill>
                      <a:schemeClr val="tx1"/>
                    </a:solidFill>
                    <a:latin typeface="Ebrima" panose="02000000000000000000" pitchFamily="2" charset="0"/>
                    <a:ea typeface="Ebrima" panose="02000000000000000000" pitchFamily="2" charset="0"/>
                    <a:cs typeface="Ebrima" panose="02000000000000000000" pitchFamily="2"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Ebrima" panose="02000000000000000000" pitchFamily="2" charset="0"/>
                    <a:ea typeface="Ebrima" panose="02000000000000000000" pitchFamily="2" charset="0"/>
                    <a:cs typeface="Ebrima"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dirty="0"/>
                  <a:t>Example – WTP analysis found that a viable space of UAM travel occurs on trips of:</a:t>
                </a:r>
              </a:p>
              <a:p>
                <a:pPr lvl="1" fontAlgn="auto">
                  <a:spcAft>
                    <a:spcPts val="0"/>
                  </a:spcAft>
                </a:pPr>
                <a:r>
                  <a:rPr lang="en-US" sz="2100" b="0" i="1" dirty="0"/>
                  <a:t>Mode: personal vehicle – 75% of all trips</a:t>
                </a:r>
              </a:p>
              <a:p>
                <a:pPr lvl="1" fontAlgn="auto">
                  <a:spcAft>
                    <a:spcPts val="0"/>
                  </a:spcAft>
                </a:pPr>
                <a:r>
                  <a:rPr lang="en-US" sz="2100" b="0" i="1" dirty="0"/>
                  <a:t>Purpose: business – 17% of all trips</a:t>
                </a:r>
              </a:p>
              <a:p>
                <a:pPr lvl="1" fontAlgn="auto">
                  <a:spcAft>
                    <a:spcPts val="0"/>
                  </a:spcAft>
                </a:pPr>
                <a:r>
                  <a:rPr lang="en-US" sz="2100" b="0" i="1" dirty="0"/>
                  <a:t>Trip Distance: 20 to 40 km – 42% of all traffic</a:t>
                </a:r>
              </a:p>
              <a:p>
                <a:pPr lvl="1" fontAlgn="auto">
                  <a:spcAft>
                    <a:spcPts val="0"/>
                  </a:spcAft>
                </a:pPr>
                <a:r>
                  <a:rPr lang="en-US" sz="2100" b="0" i="1" dirty="0"/>
                  <a:t>Annual Income: $140k to $150k – 2% of all travelers</a:t>
                </a:r>
              </a:p>
              <a:p>
                <a:pPr fontAlgn="auto">
                  <a:spcAft>
                    <a:spcPts val="0"/>
                  </a:spcAft>
                </a:pPr>
                <a:r>
                  <a:rPr lang="en-US" b="0" dirty="0"/>
                  <a:t>For a city with 100 billion annual PKM, we identify:</a:t>
                </a:r>
              </a:p>
              <a:p>
                <a:pPr marL="0" indent="0" fontAlgn="auto">
                  <a:spcAft>
                    <a:spcPts val="0"/>
                  </a:spcAft>
                  <a:buNone/>
                </a:pPr>
                <a14:m>
                  <m:oMathPara xmlns:m="http://schemas.openxmlformats.org/officeDocument/2006/math">
                    <m:oMathParaPr>
                      <m:jc m:val="centerGroup"/>
                    </m:oMathParaPr>
                    <m:oMath xmlns:m="http://schemas.openxmlformats.org/officeDocument/2006/math">
                      <m:r>
                        <a:rPr lang="en-US" sz="2100" b="0" i="1">
                          <a:latin typeface="Cambria Math" panose="02040503050406030204" pitchFamily="18" charset="0"/>
                        </a:rPr>
                        <m:t>1</m:t>
                      </m:r>
                      <m:r>
                        <a:rPr lang="en-US" sz="2100" b="0" i="1" smtClean="0">
                          <a:latin typeface="Cambria Math" panose="02040503050406030204" pitchFamily="18" charset="0"/>
                        </a:rPr>
                        <m:t>00</m:t>
                      </m:r>
                      <m:r>
                        <a:rPr lang="en-US" sz="2100" b="0" i="1">
                          <a:latin typeface="Cambria Math" panose="02040503050406030204" pitchFamily="18" charset="0"/>
                        </a:rPr>
                        <m:t> </m:t>
                      </m:r>
                      <m:r>
                        <a:rPr lang="en-US" sz="2100" b="0" i="1">
                          <a:latin typeface="Cambria Math" panose="02040503050406030204" pitchFamily="18" charset="0"/>
                        </a:rPr>
                        <m:t>𝑏𝑖𝑙𝑙𝑖𝑜𝑛</m:t>
                      </m:r>
                      <m:r>
                        <a:rPr lang="en-US" sz="2100" b="0" i="1" smtClean="0">
                          <a:latin typeface="Cambria Math" panose="02040503050406030204" pitchFamily="18" charset="0"/>
                        </a:rPr>
                        <m:t> </m:t>
                      </m:r>
                      <m:r>
                        <a:rPr lang="en-US" sz="2100" b="0" i="1" smtClean="0">
                          <a:latin typeface="Cambria Math" panose="02040503050406030204" pitchFamily="18" charset="0"/>
                        </a:rPr>
                        <m:t>𝑃𝐾𝑀</m:t>
                      </m:r>
                      <m:r>
                        <a:rPr lang="en-US" sz="2100" b="0" i="1">
                          <a:latin typeface="Cambria Math" panose="02040503050406030204" pitchFamily="18" charset="0"/>
                        </a:rPr>
                        <m:t> ∗0.75 ∗0.17</m:t>
                      </m:r>
                      <m:r>
                        <a:rPr lang="en-US" sz="2100" b="0" i="1" smtClean="0">
                          <a:latin typeface="Cambria Math" panose="02040503050406030204" pitchFamily="18" charset="0"/>
                        </a:rPr>
                        <m:t> ∗0.42 ∗0.02=107 </m:t>
                      </m:r>
                      <m:r>
                        <a:rPr lang="en-US" sz="2100" b="0" i="1" smtClean="0">
                          <a:latin typeface="Cambria Math" panose="02040503050406030204" pitchFamily="18" charset="0"/>
                        </a:rPr>
                        <m:t>𝑚𝑖𝑙𝑙𝑖𝑜𝑛</m:t>
                      </m:r>
                      <m:r>
                        <a:rPr lang="en-US" sz="2100" b="0" i="1" smtClean="0">
                          <a:latin typeface="Cambria Math" panose="02040503050406030204" pitchFamily="18" charset="0"/>
                        </a:rPr>
                        <m:t> </m:t>
                      </m:r>
                      <m:r>
                        <a:rPr lang="en-US" sz="2100" b="0" i="1" smtClean="0">
                          <a:latin typeface="Cambria Math" panose="02040503050406030204" pitchFamily="18" charset="0"/>
                        </a:rPr>
                        <m:t>𝑃𝐾𝑀</m:t>
                      </m:r>
                    </m:oMath>
                  </m:oMathPara>
                </a14:m>
                <a:endParaRPr lang="en-US" sz="2100" b="0" dirty="0"/>
              </a:p>
            </p:txBody>
          </p:sp>
        </mc:Choice>
        <mc:Fallback xmlns="">
          <p:sp>
            <p:nvSpPr>
              <p:cNvPr id="5" name="Content Placeholder 2">
                <a:extLst>
                  <a:ext uri="{FF2B5EF4-FFF2-40B4-BE49-F238E27FC236}">
                    <a16:creationId xmlns:a16="http://schemas.microsoft.com/office/drawing/2014/main" id="{DAEAFF51-A142-4B23-A63B-2B2A4DF0CD96}"/>
                  </a:ext>
                </a:extLst>
              </p:cNvPr>
              <p:cNvSpPr txBox="1">
                <a:spLocks noRot="1" noChangeAspect="1" noMove="1" noResize="1" noEditPoints="1" noAdjustHandles="1" noChangeArrowheads="1" noChangeShapeType="1" noTextEdit="1"/>
              </p:cNvSpPr>
              <p:nvPr/>
            </p:nvSpPr>
            <p:spPr>
              <a:xfrm>
                <a:off x="575591" y="2996418"/>
                <a:ext cx="6535072" cy="2984895"/>
              </a:xfrm>
              <a:prstGeom prst="rect">
                <a:avLst/>
              </a:prstGeom>
              <a:blipFill>
                <a:blip r:embed="rId7"/>
                <a:stretch>
                  <a:fillRect l="-840" t="-204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A37624C5-71B1-4B4D-8078-5BD9E26B5977}"/>
              </a:ext>
            </a:extLst>
          </p:cNvPr>
          <p:cNvGrpSpPr/>
          <p:nvPr/>
        </p:nvGrpSpPr>
        <p:grpSpPr>
          <a:xfrm>
            <a:off x="7265407" y="3092819"/>
            <a:ext cx="4748402" cy="3704251"/>
            <a:chOff x="625950" y="1239373"/>
            <a:chExt cx="6266575" cy="4888584"/>
          </a:xfrm>
          <a:effectLst/>
        </p:grpSpPr>
        <p:pic>
          <p:nvPicPr>
            <p:cNvPr id="7" name="Picture 6">
              <a:extLst>
                <a:ext uri="{FF2B5EF4-FFF2-40B4-BE49-F238E27FC236}">
                  <a16:creationId xmlns:a16="http://schemas.microsoft.com/office/drawing/2014/main" id="{A46DA52A-CEEB-4490-905A-ADCADD4E04C1}"/>
                </a:ext>
              </a:extLst>
            </p:cNvPr>
            <p:cNvPicPr>
              <a:picLocks noChangeAspect="1"/>
            </p:cNvPicPr>
            <p:nvPr/>
          </p:nvPicPr>
          <p:blipFill>
            <a:blip r:embed="rId8"/>
            <a:stretch>
              <a:fillRect/>
            </a:stretch>
          </p:blipFill>
          <p:spPr>
            <a:xfrm>
              <a:off x="625950" y="1239373"/>
              <a:ext cx="6266575" cy="4888584"/>
            </a:xfrm>
            <a:prstGeom prst="rect">
              <a:avLst/>
            </a:prstGeom>
            <a:ln>
              <a:noFill/>
            </a:ln>
            <a:effectLst/>
          </p:spPr>
        </p:pic>
        <p:sp>
          <p:nvSpPr>
            <p:cNvPr id="8" name="Freeform: Shape 7">
              <a:extLst>
                <a:ext uri="{FF2B5EF4-FFF2-40B4-BE49-F238E27FC236}">
                  <a16:creationId xmlns:a16="http://schemas.microsoft.com/office/drawing/2014/main" id="{9F6199E2-66DA-4E2C-828A-AA4500DCB18D}"/>
                </a:ext>
              </a:extLst>
            </p:cNvPr>
            <p:cNvSpPr/>
            <p:nvPr/>
          </p:nvSpPr>
          <p:spPr>
            <a:xfrm>
              <a:off x="2387705" y="1733797"/>
              <a:ext cx="778227" cy="3716497"/>
            </a:xfrm>
            <a:custGeom>
              <a:avLst/>
              <a:gdLst>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57275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096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7700 w 676275"/>
                <a:gd name="connsiteY3" fmla="*/ 1047750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41350 w 676275"/>
                <a:gd name="connsiteY3" fmla="*/ 1094265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54050 w 676275"/>
                <a:gd name="connsiteY3" fmla="*/ 1094265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54050 w 676275"/>
                <a:gd name="connsiteY3" fmla="*/ 1107555 h 3286125"/>
                <a:gd name="connsiteX4" fmla="*/ 676275 w 676275"/>
                <a:gd name="connsiteY4" fmla="*/ 3286125 h 3286125"/>
                <a:gd name="connsiteX0" fmla="*/ 676275 w 676275"/>
                <a:gd name="connsiteY0" fmla="*/ 3286125 h 3286125"/>
                <a:gd name="connsiteX1" fmla="*/ 0 w 676275"/>
                <a:gd name="connsiteY1" fmla="*/ 3286125 h 3286125"/>
                <a:gd name="connsiteX2" fmla="*/ 0 w 676275"/>
                <a:gd name="connsiteY2" fmla="*/ 0 h 3286125"/>
                <a:gd name="connsiteX3" fmla="*/ 660400 w 676275"/>
                <a:gd name="connsiteY3" fmla="*/ 1127490 h 3286125"/>
                <a:gd name="connsiteX4" fmla="*/ 676275 w 676275"/>
                <a:gd name="connsiteY4" fmla="*/ 3286125 h 328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3286125">
                  <a:moveTo>
                    <a:pt x="676275" y="3286125"/>
                  </a:moveTo>
                  <a:lnTo>
                    <a:pt x="0" y="3286125"/>
                  </a:lnTo>
                  <a:lnTo>
                    <a:pt x="0" y="0"/>
                  </a:lnTo>
                  <a:cubicBezTo>
                    <a:pt x="258430" y="264190"/>
                    <a:pt x="579179" y="926431"/>
                    <a:pt x="660400" y="1127490"/>
                  </a:cubicBezTo>
                  <a:lnTo>
                    <a:pt x="676275" y="3286125"/>
                  </a:lnTo>
                  <a:close/>
                </a:path>
              </a:pathLst>
            </a:cu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9" name="Straight Connector 8">
              <a:extLst>
                <a:ext uri="{FF2B5EF4-FFF2-40B4-BE49-F238E27FC236}">
                  <a16:creationId xmlns:a16="http://schemas.microsoft.com/office/drawing/2014/main" id="{6FACD4DD-AF76-47BB-8F81-4295AA50C703}"/>
                </a:ext>
              </a:extLst>
            </p:cNvPr>
            <p:cNvCxnSpPr>
              <a:cxnSpLocks/>
              <a:endCxn id="10" idx="1"/>
            </p:cNvCxnSpPr>
            <p:nvPr/>
          </p:nvCxnSpPr>
          <p:spPr>
            <a:xfrm flipV="1">
              <a:off x="2769606" y="2613712"/>
              <a:ext cx="482815" cy="455182"/>
            </a:xfrm>
            <a:prstGeom prst="line">
              <a:avLst/>
            </a:prstGeom>
            <a:ln w="19050"/>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296C9D10-9F27-4B01-9D06-D7AC83517B5D}"/>
                </a:ext>
              </a:extLst>
            </p:cNvPr>
            <p:cNvSpPr/>
            <p:nvPr/>
          </p:nvSpPr>
          <p:spPr>
            <a:xfrm>
              <a:off x="3252421" y="2219489"/>
              <a:ext cx="3124316" cy="788444"/>
            </a:xfrm>
            <a:prstGeom prst="rect">
              <a:avLst/>
            </a:prstGeom>
          </p:spPr>
          <p:txBody>
            <a:bodyPr wrap="square">
              <a:spAutoFit/>
            </a:bodyPr>
            <a:lstStyle/>
            <a:p>
              <a:r>
                <a:rPr lang="en-US" sz="1200" b="0" dirty="0"/>
                <a:t>CDF(40) – CDF(20) = 42%</a:t>
              </a:r>
            </a:p>
          </p:txBody>
        </p:sp>
      </p:grpSp>
      <p:sp>
        <p:nvSpPr>
          <p:cNvPr id="11" name="Rectangle 10">
            <a:extLst>
              <a:ext uri="{FF2B5EF4-FFF2-40B4-BE49-F238E27FC236}">
                <a16:creationId xmlns:a16="http://schemas.microsoft.com/office/drawing/2014/main" id="{AF3F3560-9C62-4061-B480-EC3A1ED206EA}"/>
              </a:ext>
            </a:extLst>
          </p:cNvPr>
          <p:cNvSpPr/>
          <p:nvPr/>
        </p:nvSpPr>
        <p:spPr>
          <a:xfrm>
            <a:off x="10688136" y="5842813"/>
            <a:ext cx="1624160" cy="276999"/>
          </a:xfrm>
          <a:prstGeom prst="rect">
            <a:avLst/>
          </a:prstGeom>
        </p:spPr>
        <p:txBody>
          <a:bodyPr wrap="square">
            <a:spAutoFit/>
          </a:bodyPr>
          <a:lstStyle/>
          <a:p>
            <a:r>
              <a:rPr lang="en-US" sz="1200" b="0" dirty="0"/>
              <a:t>(Notional Figure)</a:t>
            </a:r>
          </a:p>
        </p:txBody>
      </p:sp>
      <p:pic>
        <p:nvPicPr>
          <p:cNvPr id="12" name="Audio 11">
            <a:hlinkClick r:id="" action="ppaction://media"/>
            <a:extLst>
              <a:ext uri="{FF2B5EF4-FFF2-40B4-BE49-F238E27FC236}">
                <a16:creationId xmlns:a16="http://schemas.microsoft.com/office/drawing/2014/main" id="{87CF9C99-400D-4840-B237-E04E413450B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36627366"/>
      </p:ext>
    </p:extLst>
  </p:cSld>
  <p:clrMapOvr>
    <a:masterClrMapping/>
  </p:clrMapOvr>
  <mc:AlternateContent xmlns:mc="http://schemas.openxmlformats.org/markup-compatibility/2006" xmlns:p14="http://schemas.microsoft.com/office/powerpoint/2010/main">
    <mc:Choice Requires="p14">
      <p:transition spd="slow" p14:dur="2000" advTm="104516"/>
    </mc:Choice>
    <mc:Fallback xmlns="">
      <p:transition spd="slow" advTm="104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66AC-A109-4A95-BDF0-762C0C909754}"/>
              </a:ext>
            </a:extLst>
          </p:cNvPr>
          <p:cNvSpPr>
            <a:spLocks noGrp="1"/>
          </p:cNvSpPr>
          <p:nvPr>
            <p:ph type="title"/>
          </p:nvPr>
        </p:nvSpPr>
        <p:spPr/>
        <p:txBody>
          <a:bodyPr/>
          <a:lstStyle/>
          <a:p>
            <a:r>
              <a:rPr lang="en-US"/>
              <a:t>Final Demand Estimation</a:t>
            </a:r>
          </a:p>
        </p:txBody>
      </p:sp>
      <p:sp>
        <p:nvSpPr>
          <p:cNvPr id="5" name="Slide Number Placeholder 4">
            <a:extLst>
              <a:ext uri="{FF2B5EF4-FFF2-40B4-BE49-F238E27FC236}">
                <a16:creationId xmlns:a16="http://schemas.microsoft.com/office/drawing/2014/main" id="{31CCB602-D306-4EF0-8F4E-9449C5D5CD08}"/>
              </a:ext>
            </a:extLst>
          </p:cNvPr>
          <p:cNvSpPr>
            <a:spLocks noGrp="1"/>
          </p:cNvSpPr>
          <p:nvPr>
            <p:ph type="sldNum" sz="quarter" idx="12"/>
          </p:nvPr>
        </p:nvSpPr>
        <p:spPr/>
        <p:txBody>
          <a:bodyPr/>
          <a:lstStyle/>
          <a:p>
            <a:pPr defTabSz="914363"/>
            <a:fld id="{C96B5649-D421-46EE-A9AE-618C9DDB5231}" type="slidenum">
              <a:rPr lang="en-US" smtClean="0">
                <a:latin typeface="Ebrima" panose="02000000000000000000" pitchFamily="2" charset="0"/>
                <a:ea typeface="Ebrima" panose="02000000000000000000" pitchFamily="2" charset="0"/>
                <a:cs typeface="Ebrima" panose="02000000000000000000" pitchFamily="2" charset="0"/>
              </a:rPr>
              <a:pPr defTabSz="914363"/>
              <a:t>18</a:t>
            </a:fld>
            <a:endParaRPr lang="en-US">
              <a:latin typeface="Ebrima" panose="02000000000000000000" pitchFamily="2" charset="0"/>
              <a:ea typeface="Ebrima" panose="02000000000000000000" pitchFamily="2" charset="0"/>
              <a:cs typeface="Ebrima" panose="02000000000000000000" pitchFamily="2" charset="0"/>
            </a:endParaRPr>
          </a:p>
        </p:txBody>
      </p:sp>
      <p:sp>
        <p:nvSpPr>
          <p:cNvPr id="6" name="Rectangle 5">
            <a:extLst>
              <a:ext uri="{FF2B5EF4-FFF2-40B4-BE49-F238E27FC236}">
                <a16:creationId xmlns:a16="http://schemas.microsoft.com/office/drawing/2014/main" id="{89FB4B16-9EF7-4FCD-A169-AE0C16FB3842}"/>
              </a:ext>
            </a:extLst>
          </p:cNvPr>
          <p:cNvSpPr/>
          <p:nvPr/>
        </p:nvSpPr>
        <p:spPr>
          <a:xfrm>
            <a:off x="4089939" y="2004449"/>
            <a:ext cx="1713843" cy="2430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solidFill>
                  <a:schemeClr val="bg1"/>
                </a:solidFill>
                <a:latin typeface="Ebrima" panose="02000000000000000000" pitchFamily="2" charset="0"/>
                <a:ea typeface="Ebrima" panose="02000000000000000000" pitchFamily="2" charset="0"/>
                <a:cs typeface="Ebrima" panose="02000000000000000000" pitchFamily="2" charset="0"/>
              </a:rPr>
              <a:t>WTP Function</a:t>
            </a:r>
          </a:p>
        </p:txBody>
      </p:sp>
      <p:sp>
        <p:nvSpPr>
          <p:cNvPr id="7" name="TextBox 6">
            <a:extLst>
              <a:ext uri="{FF2B5EF4-FFF2-40B4-BE49-F238E27FC236}">
                <a16:creationId xmlns:a16="http://schemas.microsoft.com/office/drawing/2014/main" id="{F1B0D258-1047-4DD4-A164-3BC50921418D}"/>
              </a:ext>
            </a:extLst>
          </p:cNvPr>
          <p:cNvSpPr txBox="1"/>
          <p:nvPr/>
        </p:nvSpPr>
        <p:spPr>
          <a:xfrm>
            <a:off x="1313192" y="1841938"/>
            <a:ext cx="2245295"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All alternate travel mode options</a:t>
            </a:r>
          </a:p>
        </p:txBody>
      </p:sp>
      <p:sp>
        <p:nvSpPr>
          <p:cNvPr id="8" name="TextBox 7">
            <a:extLst>
              <a:ext uri="{FF2B5EF4-FFF2-40B4-BE49-F238E27FC236}">
                <a16:creationId xmlns:a16="http://schemas.microsoft.com/office/drawing/2014/main" id="{96A6902F-A051-4698-AADD-2EC5412A5458}"/>
              </a:ext>
            </a:extLst>
          </p:cNvPr>
          <p:cNvSpPr txBox="1"/>
          <p:nvPr/>
        </p:nvSpPr>
        <p:spPr>
          <a:xfrm>
            <a:off x="1313190" y="2537895"/>
            <a:ext cx="2245297"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All possible trip purposes</a:t>
            </a:r>
          </a:p>
        </p:txBody>
      </p:sp>
      <p:sp>
        <p:nvSpPr>
          <p:cNvPr id="9" name="TextBox 8">
            <a:extLst>
              <a:ext uri="{FF2B5EF4-FFF2-40B4-BE49-F238E27FC236}">
                <a16:creationId xmlns:a16="http://schemas.microsoft.com/office/drawing/2014/main" id="{8377DDE7-5149-44D8-91E2-9BE94F790240}"/>
              </a:ext>
            </a:extLst>
          </p:cNvPr>
          <p:cNvSpPr txBox="1"/>
          <p:nvPr/>
        </p:nvSpPr>
        <p:spPr>
          <a:xfrm>
            <a:off x="1313189" y="3233852"/>
            <a:ext cx="2245298"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Discretized Range of trip distance</a:t>
            </a:r>
          </a:p>
        </p:txBody>
      </p:sp>
      <p:sp>
        <p:nvSpPr>
          <p:cNvPr id="10" name="TextBox 9">
            <a:extLst>
              <a:ext uri="{FF2B5EF4-FFF2-40B4-BE49-F238E27FC236}">
                <a16:creationId xmlns:a16="http://schemas.microsoft.com/office/drawing/2014/main" id="{3FC524A5-8CC1-4A34-9520-27107A9B2343}"/>
              </a:ext>
            </a:extLst>
          </p:cNvPr>
          <p:cNvSpPr txBox="1"/>
          <p:nvPr/>
        </p:nvSpPr>
        <p:spPr>
          <a:xfrm>
            <a:off x="1313189" y="3929810"/>
            <a:ext cx="2245298" cy="646331"/>
          </a:xfrm>
          <a:prstGeom prst="rect">
            <a:avLst/>
          </a:prstGeom>
          <a:noFill/>
        </p:spPr>
        <p:txBody>
          <a:bodyPr wrap="square" rtlCol="0">
            <a:spAutoFit/>
          </a:bodyPr>
          <a:lstStyle/>
          <a:p>
            <a:pPr algn="r"/>
            <a:r>
              <a:rPr lang="en-US" b="0">
                <a:latin typeface="Ebrima" panose="02000000000000000000" pitchFamily="2" charset="0"/>
                <a:ea typeface="Ebrima" panose="02000000000000000000" pitchFamily="2" charset="0"/>
                <a:cs typeface="Ebrima" panose="02000000000000000000" pitchFamily="2" charset="0"/>
              </a:rPr>
              <a:t>Discretized Range of income level</a:t>
            </a:r>
          </a:p>
        </p:txBody>
      </p:sp>
      <p:cxnSp>
        <p:nvCxnSpPr>
          <p:cNvPr id="11" name="Straight Arrow Connector 10">
            <a:extLst>
              <a:ext uri="{FF2B5EF4-FFF2-40B4-BE49-F238E27FC236}">
                <a16:creationId xmlns:a16="http://schemas.microsoft.com/office/drawing/2014/main" id="{FE0C6E08-7F2F-48AD-AD3C-810CEB129CC7}"/>
              </a:ext>
            </a:extLst>
          </p:cNvPr>
          <p:cNvCxnSpPr>
            <a:cxnSpLocks/>
            <a:stCxn id="7" idx="3"/>
          </p:cNvCxnSpPr>
          <p:nvPr/>
        </p:nvCxnSpPr>
        <p:spPr>
          <a:xfrm>
            <a:off x="3558487" y="2165104"/>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1F6EAA-EF78-48DF-95EE-0FE2103C79C8}"/>
              </a:ext>
            </a:extLst>
          </p:cNvPr>
          <p:cNvCxnSpPr>
            <a:cxnSpLocks/>
            <a:stCxn id="8" idx="3"/>
          </p:cNvCxnSpPr>
          <p:nvPr/>
        </p:nvCxnSpPr>
        <p:spPr>
          <a:xfrm>
            <a:off x="3558487" y="2861061"/>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533EC6-B5E5-4E54-91C7-2D16F11CCA4D}"/>
              </a:ext>
            </a:extLst>
          </p:cNvPr>
          <p:cNvCxnSpPr>
            <a:cxnSpLocks/>
            <a:stCxn id="9" idx="3"/>
          </p:cNvCxnSpPr>
          <p:nvPr/>
        </p:nvCxnSpPr>
        <p:spPr>
          <a:xfrm>
            <a:off x="3558487" y="3557018"/>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1A9248-7A34-486C-973B-11543B8230F6}"/>
              </a:ext>
            </a:extLst>
          </p:cNvPr>
          <p:cNvCxnSpPr>
            <a:cxnSpLocks/>
            <a:stCxn id="10" idx="3"/>
          </p:cNvCxnSpPr>
          <p:nvPr/>
        </p:nvCxnSpPr>
        <p:spPr>
          <a:xfrm>
            <a:off x="3558487" y="4252976"/>
            <a:ext cx="531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C0AF7B0-967F-45C4-AA4C-1CCA3BAC9635}"/>
              </a:ext>
            </a:extLst>
          </p:cNvPr>
          <p:cNvSpPr txBox="1"/>
          <p:nvPr/>
        </p:nvSpPr>
        <p:spPr>
          <a:xfrm>
            <a:off x="6198753" y="2896473"/>
            <a:ext cx="1713843" cy="646331"/>
          </a:xfrm>
          <a:prstGeom prst="rect">
            <a:avLst/>
          </a:prstGeom>
          <a:noFill/>
        </p:spPr>
        <p:txBody>
          <a:bodyPr wrap="square" rtlCol="0">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Viable space for UAM Travel</a:t>
            </a:r>
          </a:p>
        </p:txBody>
      </p:sp>
      <p:cxnSp>
        <p:nvCxnSpPr>
          <p:cNvPr id="16" name="Straight Arrow Connector 15">
            <a:extLst>
              <a:ext uri="{FF2B5EF4-FFF2-40B4-BE49-F238E27FC236}">
                <a16:creationId xmlns:a16="http://schemas.microsoft.com/office/drawing/2014/main" id="{69E10EC3-3074-4889-9468-6E415B5CB788}"/>
              </a:ext>
            </a:extLst>
          </p:cNvPr>
          <p:cNvCxnSpPr>
            <a:cxnSpLocks/>
            <a:stCxn id="6" idx="3"/>
            <a:endCxn id="15" idx="1"/>
          </p:cNvCxnSpPr>
          <p:nvPr/>
        </p:nvCxnSpPr>
        <p:spPr>
          <a:xfrm>
            <a:off x="5803782" y="3219639"/>
            <a:ext cx="3949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6339010-2C9F-4D44-B789-136F64C6F16C}"/>
              </a:ext>
            </a:extLst>
          </p:cNvPr>
          <p:cNvSpPr/>
          <p:nvPr/>
        </p:nvSpPr>
        <p:spPr>
          <a:xfrm>
            <a:off x="8307569" y="2004449"/>
            <a:ext cx="1713843" cy="2430379"/>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bg1"/>
                </a:solidFill>
                <a:latin typeface="Ebrima" panose="02000000000000000000" pitchFamily="2" charset="0"/>
                <a:ea typeface="Ebrima" panose="02000000000000000000" pitchFamily="2" charset="0"/>
                <a:cs typeface="Ebrima" panose="02000000000000000000" pitchFamily="2" charset="0"/>
              </a:rPr>
              <a:t>Calculate UAM Traffic Volume (PKM)</a:t>
            </a:r>
          </a:p>
        </p:txBody>
      </p:sp>
      <p:cxnSp>
        <p:nvCxnSpPr>
          <p:cNvPr id="29" name="Straight Arrow Connector 28">
            <a:extLst>
              <a:ext uri="{FF2B5EF4-FFF2-40B4-BE49-F238E27FC236}">
                <a16:creationId xmlns:a16="http://schemas.microsoft.com/office/drawing/2014/main" id="{A414C293-105C-4556-B3C5-B1D2DB641478}"/>
              </a:ext>
            </a:extLst>
          </p:cNvPr>
          <p:cNvCxnSpPr>
            <a:cxnSpLocks/>
            <a:stCxn id="15" idx="3"/>
            <a:endCxn id="27" idx="1"/>
          </p:cNvCxnSpPr>
          <p:nvPr/>
        </p:nvCxnSpPr>
        <p:spPr>
          <a:xfrm>
            <a:off x="7912596" y="3219639"/>
            <a:ext cx="394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A65EB9-CCA5-4D26-9667-0C4D95BB4BF7}"/>
              </a:ext>
            </a:extLst>
          </p:cNvPr>
          <p:cNvCxnSpPr>
            <a:cxnSpLocks/>
            <a:stCxn id="27" idx="2"/>
            <a:endCxn id="36" idx="0"/>
          </p:cNvCxnSpPr>
          <p:nvPr/>
        </p:nvCxnSpPr>
        <p:spPr>
          <a:xfrm flipH="1">
            <a:off x="9164490" y="4434828"/>
            <a:ext cx="1" cy="5444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BEC79F7-D907-43F3-BD66-6D6F27B3221D}"/>
              </a:ext>
            </a:extLst>
          </p:cNvPr>
          <p:cNvSpPr txBox="1"/>
          <p:nvPr/>
        </p:nvSpPr>
        <p:spPr>
          <a:xfrm>
            <a:off x="8307568" y="4979289"/>
            <a:ext cx="1713843" cy="646331"/>
          </a:xfrm>
          <a:prstGeom prst="rect">
            <a:avLst/>
          </a:prstGeom>
          <a:noFill/>
          <a:ln>
            <a:solidFill>
              <a:schemeClr val="tx1"/>
            </a:solidFill>
          </a:ln>
        </p:spPr>
        <p:txBody>
          <a:bodyPr wrap="square" rtlCol="0">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Total UAM PKM</a:t>
            </a:r>
          </a:p>
        </p:txBody>
      </p:sp>
      <p:pic>
        <p:nvPicPr>
          <p:cNvPr id="3" name="Audio 2">
            <a:hlinkClick r:id="" action="ppaction://media"/>
            <a:extLst>
              <a:ext uri="{FF2B5EF4-FFF2-40B4-BE49-F238E27FC236}">
                <a16:creationId xmlns:a16="http://schemas.microsoft.com/office/drawing/2014/main" id="{A3AEAE59-36F2-4242-A595-389A6C657F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67573832"/>
      </p:ext>
    </p:extLst>
  </p:cSld>
  <p:clrMapOvr>
    <a:masterClrMapping/>
  </p:clrMapOvr>
  <mc:AlternateContent xmlns:mc="http://schemas.openxmlformats.org/markup-compatibility/2006" xmlns:p14="http://schemas.microsoft.com/office/powerpoint/2010/main">
    <mc:Choice Requires="p14">
      <p:transition spd="slow" p14:dur="2000" advTm="29097"/>
    </mc:Choice>
    <mc:Fallback xmlns="">
      <p:transition spd="slow" advTm="29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9E7E69-4303-4C24-8308-3B605F667796}"/>
              </a:ext>
            </a:extLst>
          </p:cNvPr>
          <p:cNvSpPr>
            <a:spLocks noGrp="1"/>
          </p:cNvSpPr>
          <p:nvPr>
            <p:ph type="title"/>
          </p:nvPr>
        </p:nvSpPr>
        <p:spPr/>
        <p:txBody>
          <a:bodyPr/>
          <a:lstStyle/>
          <a:p>
            <a:r>
              <a:rPr lang="en-US" dirty="0"/>
              <a:t>Scope of Cities for Implementation</a:t>
            </a:r>
          </a:p>
        </p:txBody>
      </p:sp>
      <p:sp>
        <p:nvSpPr>
          <p:cNvPr id="6" name="Content Placeholder 5">
            <a:extLst>
              <a:ext uri="{FF2B5EF4-FFF2-40B4-BE49-F238E27FC236}">
                <a16:creationId xmlns:a16="http://schemas.microsoft.com/office/drawing/2014/main" id="{8327A17D-F8BB-468E-AE8D-31865AA89204}"/>
              </a:ext>
            </a:extLst>
          </p:cNvPr>
          <p:cNvSpPr>
            <a:spLocks noGrp="1"/>
          </p:cNvSpPr>
          <p:nvPr>
            <p:ph idx="1"/>
          </p:nvPr>
        </p:nvSpPr>
        <p:spPr/>
        <p:txBody>
          <a:bodyPr/>
          <a:lstStyle/>
          <a:p>
            <a:r>
              <a:rPr lang="en-US" dirty="0"/>
              <a:t>KPMG suggests UAM will likely target high-density business travel routes used by a relatively price-insensitive customer base, and has identified 31 cities to see initial operations [1]</a:t>
            </a:r>
          </a:p>
          <a:p>
            <a:r>
              <a:rPr lang="en-US" dirty="0"/>
              <a:t>This implementation will consider the same set of cities, during year 2035</a:t>
            </a:r>
          </a:p>
          <a:p>
            <a:endParaRPr lang="en-US" dirty="0"/>
          </a:p>
        </p:txBody>
      </p:sp>
      <p:sp>
        <p:nvSpPr>
          <p:cNvPr id="4" name="Slide Number Placeholder 3">
            <a:extLst>
              <a:ext uri="{FF2B5EF4-FFF2-40B4-BE49-F238E27FC236}">
                <a16:creationId xmlns:a16="http://schemas.microsoft.com/office/drawing/2014/main" id="{22557993-1758-41F4-B9F8-73872E7AD7D7}"/>
              </a:ext>
            </a:extLst>
          </p:cNvPr>
          <p:cNvSpPr>
            <a:spLocks noGrp="1"/>
          </p:cNvSpPr>
          <p:nvPr>
            <p:ph type="sldNum" sz="quarter" idx="12"/>
          </p:nvPr>
        </p:nvSpPr>
        <p:spPr/>
        <p:txBody>
          <a:bodyPr/>
          <a:lstStyle/>
          <a:p>
            <a:fld id="{48F63A3B-78C7-47BE-AE5E-E10140E04643}" type="slidenum">
              <a:rPr lang="en-US" smtClean="0"/>
              <a:t>19</a:t>
            </a:fld>
            <a:endParaRPr lang="en-US"/>
          </a:p>
        </p:txBody>
      </p:sp>
      <p:graphicFrame>
        <p:nvGraphicFramePr>
          <p:cNvPr id="14" name="Table 13">
            <a:extLst>
              <a:ext uri="{FF2B5EF4-FFF2-40B4-BE49-F238E27FC236}">
                <a16:creationId xmlns:a16="http://schemas.microsoft.com/office/drawing/2014/main" id="{44BF2B8E-B358-43B3-B30C-3D02C296B14B}"/>
              </a:ext>
            </a:extLst>
          </p:cNvPr>
          <p:cNvGraphicFramePr>
            <a:graphicFrameLocks noGrp="1"/>
          </p:cNvGraphicFramePr>
          <p:nvPr>
            <p:extLst>
              <p:ext uri="{D42A27DB-BD31-4B8C-83A1-F6EECF244321}">
                <p14:modId xmlns:p14="http://schemas.microsoft.com/office/powerpoint/2010/main" val="1252220416"/>
              </p:ext>
            </p:extLst>
          </p:nvPr>
        </p:nvGraphicFramePr>
        <p:xfrm>
          <a:off x="3718761" y="2875549"/>
          <a:ext cx="4754478" cy="3122295"/>
        </p:xfrm>
        <a:graphic>
          <a:graphicData uri="http://schemas.openxmlformats.org/drawingml/2006/table">
            <a:tbl>
              <a:tblPr>
                <a:tableStyleId>{8A107856-5554-42FB-B03E-39F5DBC370BA}</a:tableStyleId>
              </a:tblPr>
              <a:tblGrid>
                <a:gridCol w="1584826">
                  <a:extLst>
                    <a:ext uri="{9D8B030D-6E8A-4147-A177-3AD203B41FA5}">
                      <a16:colId xmlns:a16="http://schemas.microsoft.com/office/drawing/2014/main" val="3533095083"/>
                    </a:ext>
                  </a:extLst>
                </a:gridCol>
                <a:gridCol w="1584826">
                  <a:extLst>
                    <a:ext uri="{9D8B030D-6E8A-4147-A177-3AD203B41FA5}">
                      <a16:colId xmlns:a16="http://schemas.microsoft.com/office/drawing/2014/main" val="3561887753"/>
                    </a:ext>
                  </a:extLst>
                </a:gridCol>
                <a:gridCol w="1584826">
                  <a:extLst>
                    <a:ext uri="{9D8B030D-6E8A-4147-A177-3AD203B41FA5}">
                      <a16:colId xmlns:a16="http://schemas.microsoft.com/office/drawing/2014/main" val="2531068591"/>
                    </a:ext>
                  </a:extLst>
                </a:gridCol>
              </a:tblGrid>
              <a:tr h="253757">
                <a:tc>
                  <a:txBody>
                    <a:bodyPr/>
                    <a:lstStyle/>
                    <a:p>
                      <a:pPr algn="ctr" fontAlgn="b"/>
                      <a:r>
                        <a:rPr lang="en-US" sz="1800" u="none" strike="noStrike">
                          <a:effectLst/>
                        </a:rPr>
                        <a:t>Tokyo</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Shanghai</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New York</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62899647"/>
                  </a:ext>
                </a:extLst>
              </a:tr>
              <a:tr h="253757">
                <a:tc>
                  <a:txBody>
                    <a:bodyPr/>
                    <a:lstStyle/>
                    <a:p>
                      <a:pPr algn="ctr" fontAlgn="b"/>
                      <a:r>
                        <a:rPr lang="en-US" sz="1800" u="none" strike="noStrike">
                          <a:effectLst/>
                        </a:rPr>
                        <a:t>Beijing</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Seoul</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Los Angeles</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7367885"/>
                  </a:ext>
                </a:extLst>
              </a:tr>
              <a:tr h="253757">
                <a:tc>
                  <a:txBody>
                    <a:bodyPr/>
                    <a:lstStyle/>
                    <a:p>
                      <a:pPr algn="ctr" fontAlgn="b"/>
                      <a:r>
                        <a:rPr lang="en-US" sz="1800" u="none" strike="noStrike">
                          <a:effectLst/>
                        </a:rPr>
                        <a:t>Osaka</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Guangzhou</a:t>
                      </a:r>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Tianjin</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06448430"/>
                  </a:ext>
                </a:extLst>
              </a:tr>
              <a:tr h="253757">
                <a:tc>
                  <a:txBody>
                    <a:bodyPr/>
                    <a:lstStyle/>
                    <a:p>
                      <a:pPr algn="ctr" fontAlgn="b"/>
                      <a:r>
                        <a:rPr lang="en-US" sz="1800" u="none" strike="noStrike">
                          <a:effectLst/>
                        </a:rPr>
                        <a:t>Mexico City</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Shenzhen</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Sao Paulo</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9161258"/>
                  </a:ext>
                </a:extLst>
              </a:tr>
              <a:tr h="253757">
                <a:tc>
                  <a:txBody>
                    <a:bodyPr/>
                    <a:lstStyle/>
                    <a:p>
                      <a:pPr algn="ctr" fontAlgn="b"/>
                      <a:r>
                        <a:rPr lang="en-US" sz="1800" u="none" strike="noStrike">
                          <a:effectLst/>
                        </a:rPr>
                        <a:t>London</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Paris</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Chicago</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32726671"/>
                  </a:ext>
                </a:extLst>
              </a:tr>
              <a:tr h="253757">
                <a:tc>
                  <a:txBody>
                    <a:bodyPr/>
                    <a:lstStyle/>
                    <a:p>
                      <a:pPr algn="ctr" fontAlgn="b"/>
                      <a:r>
                        <a:rPr lang="en-US" sz="1800" u="none" strike="noStrike">
                          <a:effectLst/>
                        </a:rPr>
                        <a:t>Bangkok</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Jakarta</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Wuhan</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53288566"/>
                  </a:ext>
                </a:extLst>
              </a:tr>
              <a:tr h="253757">
                <a:tc>
                  <a:txBody>
                    <a:bodyPr/>
                    <a:lstStyle/>
                    <a:p>
                      <a:pPr algn="ctr" fontAlgn="b"/>
                      <a:r>
                        <a:rPr lang="en-US" sz="1800" u="none" strike="noStrike">
                          <a:effectLst/>
                        </a:rPr>
                        <a:t>Kuala</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Dallas</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dirty="0">
                          <a:effectLst/>
                        </a:rPr>
                        <a:t>Hong Kong</a:t>
                      </a:r>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31652840"/>
                  </a:ext>
                </a:extLst>
              </a:tr>
              <a:tr h="253757">
                <a:tc>
                  <a:txBody>
                    <a:bodyPr/>
                    <a:lstStyle/>
                    <a:p>
                      <a:pPr algn="ctr" fontAlgn="b"/>
                      <a:r>
                        <a:rPr lang="en-US" sz="1800" u="none" strike="noStrike">
                          <a:effectLst/>
                        </a:rPr>
                        <a:t>Toronto</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Madrid</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Houston</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92675986"/>
                  </a:ext>
                </a:extLst>
              </a:tr>
              <a:tr h="253757">
                <a:tc>
                  <a:txBody>
                    <a:bodyPr/>
                    <a:lstStyle/>
                    <a:p>
                      <a:pPr algn="ctr" fontAlgn="b"/>
                      <a:r>
                        <a:rPr lang="en-US" sz="1800" u="none" strike="noStrike">
                          <a:effectLst/>
                        </a:rPr>
                        <a:t>San</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Melbourne</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Sydney</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95486585"/>
                  </a:ext>
                </a:extLst>
              </a:tr>
              <a:tr h="253757">
                <a:tc>
                  <a:txBody>
                    <a:bodyPr/>
                    <a:lstStyle/>
                    <a:p>
                      <a:pPr algn="ctr" fontAlgn="b"/>
                      <a:r>
                        <a:rPr lang="en-US" sz="1800" u="none" strike="noStrike">
                          <a:effectLst/>
                        </a:rPr>
                        <a:t>Washington DC</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Phoenix</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u="none" strike="noStrike">
                          <a:effectLst/>
                        </a:rPr>
                        <a:t>Taipei</a:t>
                      </a:r>
                      <a:endParaRPr lang="en-US" sz="18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95191810"/>
                  </a:ext>
                </a:extLst>
              </a:tr>
              <a:tr h="253757">
                <a:tc>
                  <a:txBody>
                    <a:bodyPr/>
                    <a:lstStyle/>
                    <a:p>
                      <a:pPr algn="ctr" fontAlgn="b"/>
                      <a:r>
                        <a:rPr lang="en-US" sz="1800" u="none" strike="noStrike">
                          <a:effectLst/>
                        </a:rPr>
                        <a:t>Dubai</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9701460"/>
                  </a:ext>
                </a:extLst>
              </a:tr>
            </a:tbl>
          </a:graphicData>
        </a:graphic>
      </p:graphicFrame>
      <p:sp>
        <p:nvSpPr>
          <p:cNvPr id="15" name="Rectangle 14">
            <a:extLst>
              <a:ext uri="{FF2B5EF4-FFF2-40B4-BE49-F238E27FC236}">
                <a16:creationId xmlns:a16="http://schemas.microsoft.com/office/drawing/2014/main" id="{F2C5D677-4560-4ECB-B6FC-2867F06FB89A}"/>
              </a:ext>
            </a:extLst>
          </p:cNvPr>
          <p:cNvSpPr/>
          <p:nvPr/>
        </p:nvSpPr>
        <p:spPr>
          <a:xfrm>
            <a:off x="273464" y="6085675"/>
            <a:ext cx="8490527" cy="261610"/>
          </a:xfrm>
          <a:prstGeom prst="rect">
            <a:avLst/>
          </a:prstGeom>
          <a:noFill/>
        </p:spPr>
        <p:txBody>
          <a:bodyPr wrap="square">
            <a:spAutoFit/>
          </a:bodyPr>
          <a:lstStyle/>
          <a:p>
            <a:pPr indent="-457200"/>
            <a:r>
              <a:rPr lang="en-US" sz="1100" b="0" dirty="0"/>
              <a:t>[1] “Getting Mobility Off the Ground,” Tech. rep., KPMG LLP, 2019</a:t>
            </a:r>
          </a:p>
        </p:txBody>
      </p:sp>
      <p:pic>
        <p:nvPicPr>
          <p:cNvPr id="2" name="Audio 1">
            <a:hlinkClick r:id="" action="ppaction://media"/>
            <a:extLst>
              <a:ext uri="{FF2B5EF4-FFF2-40B4-BE49-F238E27FC236}">
                <a16:creationId xmlns:a16="http://schemas.microsoft.com/office/drawing/2014/main" id="{0065E78A-31C8-4661-9D1D-90CA14E5DC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3162862"/>
      </p:ext>
    </p:extLst>
  </p:cSld>
  <p:clrMapOvr>
    <a:masterClrMapping/>
  </p:clrMapOvr>
  <mc:AlternateContent xmlns:mc="http://schemas.openxmlformats.org/markup-compatibility/2006" xmlns:p14="http://schemas.microsoft.com/office/powerpoint/2010/main">
    <mc:Choice Requires="p14">
      <p:transition spd="slow" p14:dur="2000" advTm="36985"/>
    </mc:Choice>
    <mc:Fallback xmlns="">
      <p:transition spd="slow" advTm="36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b="1"/>
              <a:t>Acknowledgements</a:t>
            </a:r>
            <a:endParaRPr lang="en-US" b="1" dirty="0"/>
          </a:p>
        </p:txBody>
      </p:sp>
      <p:sp>
        <p:nvSpPr>
          <p:cNvPr id="6" name="Content Placeholder 5"/>
          <p:cNvSpPr>
            <a:spLocks noGrp="1"/>
          </p:cNvSpPr>
          <p:nvPr>
            <p:ph idx="1"/>
          </p:nvPr>
        </p:nvSpPr>
        <p:spPr>
          <a:xfrm>
            <a:off x="575591" y="914400"/>
            <a:ext cx="11040818" cy="4199128"/>
          </a:xfrm>
        </p:spPr>
        <p:txBody>
          <a:bodyPr>
            <a:normAutofit fontScale="92500" lnSpcReduction="10000"/>
          </a:bodyPr>
          <a:lstStyle/>
          <a:p>
            <a:pPr marL="0" indent="0" algn="ctr">
              <a:buNone/>
            </a:pPr>
            <a:r>
              <a:rPr lang="en-US" dirty="0"/>
              <a:t>This project has received funding from the Clean Sky 2 (CS2)</a:t>
            </a:r>
            <a:br>
              <a:rPr lang="en-US" dirty="0"/>
            </a:br>
            <a:r>
              <a:rPr lang="en-US" dirty="0"/>
              <a:t>Joint Undertaking (JU) under grant agreement No. 864521. The JU receives support from the European Union’s Horizon 2020 research and innovation </a:t>
            </a:r>
            <a:r>
              <a:rPr lang="en-US" dirty="0" err="1"/>
              <a:t>programme</a:t>
            </a:r>
            <a:r>
              <a:rPr lang="en-US" dirty="0"/>
              <a:t> and the Clean Sky 2 JU members other than the Union. </a:t>
            </a:r>
          </a:p>
          <a:p>
            <a:pPr marL="0" indent="0" algn="ctr">
              <a:buNone/>
            </a:pPr>
            <a:r>
              <a:rPr lang="en-US" dirty="0"/>
              <a:t>These results reflect only the author’s/Consortium view and Clean Sky is not responsible for any use that may be made of the information it contains.</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gn="ctr">
              <a:lnSpc>
                <a:spcPct val="100000"/>
              </a:lnSpc>
              <a:buNone/>
            </a:pPr>
            <a:r>
              <a:rPr lang="en-US" dirty="0"/>
              <a:t>This funding is supporting the “OASyS” project in the CS2 JU</a:t>
            </a:r>
          </a:p>
          <a:p>
            <a:pPr marL="0" indent="0" algn="ctr">
              <a:lnSpc>
                <a:spcPct val="100000"/>
              </a:lnSpc>
              <a:buNone/>
            </a:pPr>
            <a:r>
              <a:rPr lang="en-US" dirty="0" err="1"/>
              <a:t>OASyS</a:t>
            </a:r>
            <a:r>
              <a:rPr lang="en-US" dirty="0"/>
              <a:t>: </a:t>
            </a:r>
            <a:r>
              <a:rPr lang="en-US" b="1" u="sng" dirty="0"/>
              <a:t>O</a:t>
            </a:r>
            <a:r>
              <a:rPr lang="en-US" dirty="0"/>
              <a:t>verall </a:t>
            </a:r>
            <a:r>
              <a:rPr lang="en-US" b="1" u="sng" dirty="0"/>
              <a:t>A</a:t>
            </a:r>
            <a:r>
              <a:rPr lang="en-US" dirty="0"/>
              <a:t>ir Transport </a:t>
            </a:r>
            <a:r>
              <a:rPr lang="en-US" b="1" u="sng" dirty="0"/>
              <a:t>Sy</a:t>
            </a:r>
            <a:r>
              <a:rPr lang="en-US" dirty="0"/>
              <a:t>stem Vehicle </a:t>
            </a:r>
            <a:r>
              <a:rPr lang="en-US" b="1" u="sng" dirty="0"/>
              <a:t>S</a:t>
            </a:r>
            <a:r>
              <a:rPr lang="en-US" dirty="0"/>
              <a:t>cenarios</a:t>
            </a:r>
          </a:p>
        </p:txBody>
      </p:sp>
      <p:sp>
        <p:nvSpPr>
          <p:cNvPr id="4" name="Slide Number Placeholder 3"/>
          <p:cNvSpPr>
            <a:spLocks noGrp="1"/>
          </p:cNvSpPr>
          <p:nvPr>
            <p:ph type="sldNum" sz="quarter" idx="12"/>
          </p:nvPr>
        </p:nvSpPr>
        <p:spPr/>
        <p:txBody>
          <a:bodyPr/>
          <a:lstStyle/>
          <a:p>
            <a:fld id="{48F63A3B-78C7-47BE-AE5E-E10140E04643}" type="slidenum">
              <a:rPr lang="en-US" smtClean="0"/>
              <a:t>2</a:t>
            </a:fld>
            <a:endParaRPr lang="en-US"/>
          </a:p>
        </p:txBody>
      </p:sp>
      <p:grpSp>
        <p:nvGrpSpPr>
          <p:cNvPr id="11" name="Group 10">
            <a:extLst>
              <a:ext uri="{FF2B5EF4-FFF2-40B4-BE49-F238E27FC236}">
                <a16:creationId xmlns:a16="http://schemas.microsoft.com/office/drawing/2014/main" id="{FBC6A533-4854-7F4D-B43D-072FB0312007}"/>
              </a:ext>
            </a:extLst>
          </p:cNvPr>
          <p:cNvGrpSpPr/>
          <p:nvPr/>
        </p:nvGrpSpPr>
        <p:grpSpPr>
          <a:xfrm>
            <a:off x="4206006" y="3055749"/>
            <a:ext cx="3779987" cy="1099776"/>
            <a:chOff x="4027582" y="2628851"/>
            <a:chExt cx="4136833" cy="1203599"/>
          </a:xfrm>
        </p:grpSpPr>
        <p:pic>
          <p:nvPicPr>
            <p:cNvPr id="2" name="Picture 1">
              <a:extLst>
                <a:ext uri="{FF2B5EF4-FFF2-40B4-BE49-F238E27FC236}">
                  <a16:creationId xmlns:a16="http://schemas.microsoft.com/office/drawing/2014/main" id="{3A67F294-02E1-EB44-AD90-9245301AF84F}"/>
                </a:ext>
              </a:extLst>
            </p:cNvPr>
            <p:cNvPicPr>
              <a:picLocks noChangeAspect="1"/>
            </p:cNvPicPr>
            <p:nvPr/>
          </p:nvPicPr>
          <p:blipFill rotWithShape="1">
            <a:blip r:embed="rId5"/>
            <a:srcRect r="8361"/>
            <a:stretch/>
          </p:blipFill>
          <p:spPr>
            <a:xfrm>
              <a:off x="4027582" y="2633468"/>
              <a:ext cx="1887081" cy="1194365"/>
            </a:xfrm>
            <a:prstGeom prst="rect">
              <a:avLst/>
            </a:prstGeom>
          </p:spPr>
        </p:pic>
        <p:pic>
          <p:nvPicPr>
            <p:cNvPr id="8" name="Picture 4" descr="Image result for eu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9019" y="2628851"/>
              <a:ext cx="1805396" cy="120359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9966960" y="5994400"/>
            <a:ext cx="2225040"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7"/>
          <a:stretch>
            <a:fillRect/>
          </a:stretch>
        </p:blipFill>
        <p:spPr>
          <a:xfrm>
            <a:off x="5070408" y="5113528"/>
            <a:ext cx="2051183" cy="1163208"/>
          </a:xfrm>
          <a:prstGeom prst="rect">
            <a:avLst/>
          </a:prstGeom>
        </p:spPr>
      </p:pic>
      <p:pic>
        <p:nvPicPr>
          <p:cNvPr id="7" name="Audio 6">
            <a:hlinkClick r:id="" action="ppaction://media"/>
            <a:extLst>
              <a:ext uri="{FF2B5EF4-FFF2-40B4-BE49-F238E27FC236}">
                <a16:creationId xmlns:a16="http://schemas.microsoft.com/office/drawing/2014/main" id="{2FB235BC-3612-4EF7-BD7C-D7EFF8BDEE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816094"/>
      </p:ext>
    </p:extLst>
  </p:cSld>
  <p:clrMapOvr>
    <a:masterClrMapping/>
  </p:clrMapOvr>
  <mc:AlternateContent xmlns:mc="http://schemas.openxmlformats.org/markup-compatibility/2006" xmlns:p14="http://schemas.microsoft.com/office/powerpoint/2010/main">
    <mc:Choice Requires="p14">
      <p:transition spd="slow" p14:dur="2000" advTm="8894"/>
    </mc:Choice>
    <mc:Fallback xmlns="">
      <p:transition spd="slow" advTm="8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BEA8-41CB-4123-9115-360BCF3F3B1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D56AFE7-99AB-4520-8B92-026699DE2F24}"/>
              </a:ext>
            </a:extLst>
          </p:cNvPr>
          <p:cNvSpPr>
            <a:spLocks noGrp="1"/>
          </p:cNvSpPr>
          <p:nvPr>
            <p:ph idx="1"/>
          </p:nvPr>
        </p:nvSpPr>
        <p:spPr>
          <a:xfrm>
            <a:off x="575591" y="4102768"/>
            <a:ext cx="11040818" cy="2048369"/>
          </a:xfrm>
        </p:spPr>
        <p:txBody>
          <a:bodyPr>
            <a:normAutofit fontScale="92500" lnSpcReduction="10000"/>
          </a:bodyPr>
          <a:lstStyle/>
          <a:p>
            <a:r>
              <a:rPr lang="en-US" dirty="0"/>
              <a:t>For reference:</a:t>
            </a:r>
          </a:p>
          <a:p>
            <a:pPr lvl="1"/>
            <a:r>
              <a:rPr lang="en-US" dirty="0"/>
              <a:t>UAM Cost: $0.93/km (2030), CCI; $1.30/km (initial) and $0.43/km (near-term), Uber</a:t>
            </a:r>
          </a:p>
          <a:p>
            <a:pPr lvl="1"/>
            <a:r>
              <a:rPr lang="en-US" dirty="0"/>
              <a:t>300 km</a:t>
            </a:r>
            <a:r>
              <a:rPr lang="en-US" baseline="30000" dirty="0"/>
              <a:t>2</a:t>
            </a:r>
            <a:r>
              <a:rPr lang="en-US" dirty="0"/>
              <a:t>/vertiport equates to ~21 vertiports in Los Angeles</a:t>
            </a:r>
          </a:p>
          <a:p>
            <a:pPr lvl="1"/>
            <a:r>
              <a:rPr lang="en-US" dirty="0"/>
              <a:t>Range of estimates by consulting companies:</a:t>
            </a:r>
          </a:p>
          <a:p>
            <a:pPr lvl="2"/>
            <a:r>
              <a:rPr lang="en-US" dirty="0"/>
              <a:t>Pax Trips: 12 M – 740 M</a:t>
            </a:r>
          </a:p>
          <a:p>
            <a:pPr lvl="2"/>
            <a:r>
              <a:rPr lang="en-US" dirty="0"/>
              <a:t>Flight hours: 1 M – 123 M</a:t>
            </a:r>
          </a:p>
        </p:txBody>
      </p:sp>
      <p:sp>
        <p:nvSpPr>
          <p:cNvPr id="4" name="Slide Number Placeholder 3">
            <a:extLst>
              <a:ext uri="{FF2B5EF4-FFF2-40B4-BE49-F238E27FC236}">
                <a16:creationId xmlns:a16="http://schemas.microsoft.com/office/drawing/2014/main" id="{A95E82D5-657B-48B3-B24B-98DCEE60FCA5}"/>
              </a:ext>
            </a:extLst>
          </p:cNvPr>
          <p:cNvSpPr>
            <a:spLocks noGrp="1"/>
          </p:cNvSpPr>
          <p:nvPr>
            <p:ph type="sldNum" sz="quarter" idx="12"/>
          </p:nvPr>
        </p:nvSpPr>
        <p:spPr/>
        <p:txBody>
          <a:bodyPr/>
          <a:lstStyle/>
          <a:p>
            <a:fld id="{48F63A3B-78C7-47BE-AE5E-E10140E04643}" type="slidenum">
              <a:rPr lang="en-US" smtClean="0"/>
              <a:t>20</a:t>
            </a:fld>
            <a:endParaRPr lang="en-US"/>
          </a:p>
        </p:txBody>
      </p:sp>
      <p:pic>
        <p:nvPicPr>
          <p:cNvPr id="5" name="Picture 4">
            <a:extLst>
              <a:ext uri="{FF2B5EF4-FFF2-40B4-BE49-F238E27FC236}">
                <a16:creationId xmlns:a16="http://schemas.microsoft.com/office/drawing/2014/main" id="{BA68CE77-A1E4-44EC-B8CA-5DCAAB5AD13C}"/>
              </a:ext>
            </a:extLst>
          </p:cNvPr>
          <p:cNvPicPr>
            <a:picLocks noChangeAspect="1"/>
          </p:cNvPicPr>
          <p:nvPr/>
        </p:nvPicPr>
        <p:blipFill>
          <a:blip r:embed="rId6"/>
          <a:stretch>
            <a:fillRect/>
          </a:stretch>
        </p:blipFill>
        <p:spPr>
          <a:xfrm>
            <a:off x="575591" y="1097854"/>
            <a:ext cx="3488911" cy="2901867"/>
          </a:xfrm>
          <a:prstGeom prst="rect">
            <a:avLst/>
          </a:prstGeom>
        </p:spPr>
      </p:pic>
      <p:pic>
        <p:nvPicPr>
          <p:cNvPr id="6" name="Picture 5">
            <a:extLst>
              <a:ext uri="{FF2B5EF4-FFF2-40B4-BE49-F238E27FC236}">
                <a16:creationId xmlns:a16="http://schemas.microsoft.com/office/drawing/2014/main" id="{7AEB6E10-52AE-4E69-BCBA-F9A03B180426}"/>
              </a:ext>
            </a:extLst>
          </p:cNvPr>
          <p:cNvPicPr>
            <a:picLocks noChangeAspect="1"/>
          </p:cNvPicPr>
          <p:nvPr/>
        </p:nvPicPr>
        <p:blipFill>
          <a:blip r:embed="rId7"/>
          <a:stretch>
            <a:fillRect/>
          </a:stretch>
        </p:blipFill>
        <p:spPr>
          <a:xfrm>
            <a:off x="4400339" y="1097854"/>
            <a:ext cx="3436773" cy="2901867"/>
          </a:xfrm>
          <a:prstGeom prst="rect">
            <a:avLst/>
          </a:prstGeom>
        </p:spPr>
      </p:pic>
      <p:pic>
        <p:nvPicPr>
          <p:cNvPr id="7" name="Picture 6">
            <a:extLst>
              <a:ext uri="{FF2B5EF4-FFF2-40B4-BE49-F238E27FC236}">
                <a16:creationId xmlns:a16="http://schemas.microsoft.com/office/drawing/2014/main" id="{58703062-8096-4DC9-A211-832343FC73A3}"/>
              </a:ext>
            </a:extLst>
          </p:cNvPr>
          <p:cNvPicPr>
            <a:picLocks noChangeAspect="1"/>
          </p:cNvPicPr>
          <p:nvPr/>
        </p:nvPicPr>
        <p:blipFill>
          <a:blip r:embed="rId8"/>
          <a:stretch>
            <a:fillRect/>
          </a:stretch>
        </p:blipFill>
        <p:spPr>
          <a:xfrm>
            <a:off x="8172949" y="1090598"/>
            <a:ext cx="3443460" cy="2901867"/>
          </a:xfrm>
          <a:prstGeom prst="rect">
            <a:avLst/>
          </a:prstGeom>
        </p:spPr>
      </p:pic>
      <p:sp>
        <p:nvSpPr>
          <p:cNvPr id="10" name="Rectangle 9">
            <a:extLst>
              <a:ext uri="{FF2B5EF4-FFF2-40B4-BE49-F238E27FC236}">
                <a16:creationId xmlns:a16="http://schemas.microsoft.com/office/drawing/2014/main" id="{CC69AADE-6AFE-4083-BE4F-E68408F1F134}"/>
              </a:ext>
            </a:extLst>
          </p:cNvPr>
          <p:cNvSpPr/>
          <p:nvPr/>
        </p:nvSpPr>
        <p:spPr>
          <a:xfrm flipH="1">
            <a:off x="-2947" y="6151137"/>
            <a:ext cx="12191998" cy="7117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0" i="1" u="sng" dirty="0">
                <a:latin typeface="Ebrima" panose="02000000000000000000" pitchFamily="2" charset="0"/>
                <a:ea typeface="Ebrima" panose="02000000000000000000" pitchFamily="2" charset="0"/>
                <a:cs typeface="Ebrima" panose="02000000000000000000" pitchFamily="2" charset="0"/>
              </a:rPr>
              <a:t>Strong market demand exists for a range of UAM ticket costs and vertiport densities</a:t>
            </a:r>
          </a:p>
        </p:txBody>
      </p:sp>
      <p:pic>
        <p:nvPicPr>
          <p:cNvPr id="8" name="Audio 7">
            <a:hlinkClick r:id="" action="ppaction://media"/>
            <a:extLst>
              <a:ext uri="{FF2B5EF4-FFF2-40B4-BE49-F238E27FC236}">
                <a16:creationId xmlns:a16="http://schemas.microsoft.com/office/drawing/2014/main" id="{F4DDF0DF-A1C1-4AC9-8EE2-A99340B7375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301220199"/>
      </p:ext>
    </p:extLst>
  </p:cSld>
  <p:clrMapOvr>
    <a:masterClrMapping/>
  </p:clrMapOvr>
  <mc:AlternateContent xmlns:mc="http://schemas.openxmlformats.org/markup-compatibility/2006" xmlns:p14="http://schemas.microsoft.com/office/powerpoint/2010/main">
    <mc:Choice Requires="p14">
      <p:transition spd="slow" p14:dur="2000" advTm="94629"/>
    </mc:Choice>
    <mc:Fallback xmlns="">
      <p:transition spd="slow" advTm="94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BE5C9-276B-4CEB-8318-0577B3BD9AA2}"/>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B5770A0B-37CA-4FEF-9C0D-24A55FF29EE2}"/>
              </a:ext>
            </a:extLst>
          </p:cNvPr>
          <p:cNvSpPr>
            <a:spLocks noGrp="1"/>
          </p:cNvSpPr>
          <p:nvPr>
            <p:ph idx="1"/>
          </p:nvPr>
        </p:nvSpPr>
        <p:spPr/>
        <p:txBody>
          <a:bodyPr/>
          <a:lstStyle/>
          <a:p>
            <a:r>
              <a:rPr lang="en-US" dirty="0"/>
              <a:t>Passenger trips increase exponentially with decreasing UAM ticket costs</a:t>
            </a:r>
          </a:p>
          <a:p>
            <a:r>
              <a:rPr lang="en-US" dirty="0"/>
              <a:t>Faster than exponential increase at $0.30/km</a:t>
            </a:r>
          </a:p>
          <a:p>
            <a:pPr lvl="1"/>
            <a:r>
              <a:rPr lang="en-US" dirty="0"/>
              <a:t>Assumed cost for passenger vehicle is $0.37/km</a:t>
            </a:r>
          </a:p>
        </p:txBody>
      </p:sp>
      <p:sp>
        <p:nvSpPr>
          <p:cNvPr id="4" name="Slide Number Placeholder 3">
            <a:extLst>
              <a:ext uri="{FF2B5EF4-FFF2-40B4-BE49-F238E27FC236}">
                <a16:creationId xmlns:a16="http://schemas.microsoft.com/office/drawing/2014/main" id="{CADF6A96-D271-4EC5-A949-3A12A95E9AB8}"/>
              </a:ext>
            </a:extLst>
          </p:cNvPr>
          <p:cNvSpPr>
            <a:spLocks noGrp="1"/>
          </p:cNvSpPr>
          <p:nvPr>
            <p:ph type="sldNum" sz="quarter" idx="12"/>
          </p:nvPr>
        </p:nvSpPr>
        <p:spPr/>
        <p:txBody>
          <a:bodyPr/>
          <a:lstStyle/>
          <a:p>
            <a:fld id="{48F63A3B-78C7-47BE-AE5E-E10140E04643}" type="slidenum">
              <a:rPr lang="en-US" smtClean="0"/>
              <a:t>21</a:t>
            </a:fld>
            <a:endParaRPr lang="en-US"/>
          </a:p>
        </p:txBody>
      </p:sp>
      <p:pic>
        <p:nvPicPr>
          <p:cNvPr id="5" name="Picture 4">
            <a:extLst>
              <a:ext uri="{FF2B5EF4-FFF2-40B4-BE49-F238E27FC236}">
                <a16:creationId xmlns:a16="http://schemas.microsoft.com/office/drawing/2014/main" id="{7C1D13D1-7236-44B7-A059-E1DB92053FDA}"/>
              </a:ext>
            </a:extLst>
          </p:cNvPr>
          <p:cNvPicPr>
            <a:picLocks noChangeAspect="1"/>
          </p:cNvPicPr>
          <p:nvPr/>
        </p:nvPicPr>
        <p:blipFill>
          <a:blip r:embed="rId5"/>
          <a:stretch>
            <a:fillRect/>
          </a:stretch>
        </p:blipFill>
        <p:spPr>
          <a:xfrm>
            <a:off x="575590" y="2633973"/>
            <a:ext cx="4911687" cy="3642763"/>
          </a:xfrm>
          <a:prstGeom prst="rect">
            <a:avLst/>
          </a:prstGeom>
        </p:spPr>
      </p:pic>
      <p:pic>
        <p:nvPicPr>
          <p:cNvPr id="6" name="Picture 5">
            <a:extLst>
              <a:ext uri="{FF2B5EF4-FFF2-40B4-BE49-F238E27FC236}">
                <a16:creationId xmlns:a16="http://schemas.microsoft.com/office/drawing/2014/main" id="{84EF6BBD-B696-477B-94CA-9BA9099ED048}"/>
              </a:ext>
            </a:extLst>
          </p:cNvPr>
          <p:cNvPicPr>
            <a:picLocks noChangeAspect="1"/>
          </p:cNvPicPr>
          <p:nvPr/>
        </p:nvPicPr>
        <p:blipFill>
          <a:blip r:embed="rId6"/>
          <a:stretch>
            <a:fillRect/>
          </a:stretch>
        </p:blipFill>
        <p:spPr>
          <a:xfrm>
            <a:off x="6773779" y="2590812"/>
            <a:ext cx="4842630" cy="3685924"/>
          </a:xfrm>
          <a:prstGeom prst="rect">
            <a:avLst/>
          </a:prstGeom>
        </p:spPr>
      </p:pic>
      <p:pic>
        <p:nvPicPr>
          <p:cNvPr id="7" name="Audio 6">
            <a:hlinkClick r:id="" action="ppaction://media"/>
            <a:extLst>
              <a:ext uri="{FF2B5EF4-FFF2-40B4-BE49-F238E27FC236}">
                <a16:creationId xmlns:a16="http://schemas.microsoft.com/office/drawing/2014/main" id="{02374444-F61C-418B-9A79-F100CFB2CC6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73474305"/>
      </p:ext>
    </p:extLst>
  </p:cSld>
  <p:clrMapOvr>
    <a:masterClrMapping/>
  </p:clrMapOvr>
  <mc:AlternateContent xmlns:mc="http://schemas.openxmlformats.org/markup-compatibility/2006" xmlns:p14="http://schemas.microsoft.com/office/powerpoint/2010/main">
    <mc:Choice Requires="p14">
      <p:transition spd="slow" p14:dur="2000" advTm="30151"/>
    </mc:Choice>
    <mc:Fallback xmlns="">
      <p:transition spd="slow" advTm="30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A8AC48-5BEE-45A7-9F7A-E97081673213}"/>
              </a:ext>
            </a:extLst>
          </p:cNvPr>
          <p:cNvSpPr>
            <a:spLocks noGrp="1"/>
          </p:cNvSpPr>
          <p:nvPr>
            <p:ph type="title"/>
          </p:nvPr>
        </p:nvSpPr>
        <p:spPr/>
        <p:txBody>
          <a:bodyPr/>
          <a:lstStyle/>
          <a:p>
            <a:r>
              <a:rPr lang="en-US" dirty="0"/>
              <a:t>Conclusion</a:t>
            </a:r>
          </a:p>
        </p:txBody>
      </p:sp>
      <p:sp>
        <p:nvSpPr>
          <p:cNvPr id="6" name="Content Placeholder 5">
            <a:extLst>
              <a:ext uri="{FF2B5EF4-FFF2-40B4-BE49-F238E27FC236}">
                <a16:creationId xmlns:a16="http://schemas.microsoft.com/office/drawing/2014/main" id="{F811DD13-B289-450A-B4D2-1A47DF51C6B6}"/>
              </a:ext>
            </a:extLst>
          </p:cNvPr>
          <p:cNvSpPr>
            <a:spLocks noGrp="1"/>
          </p:cNvSpPr>
          <p:nvPr>
            <p:ph idx="1"/>
          </p:nvPr>
        </p:nvSpPr>
        <p:spPr/>
        <p:txBody>
          <a:bodyPr>
            <a:normAutofit/>
          </a:bodyPr>
          <a:lstStyle/>
          <a:p>
            <a:r>
              <a:rPr lang="en-US" dirty="0"/>
              <a:t>Strong market demand exists for a range of UAM ticket costs and vertiport densities, ranging from 70 million annual pax trips globally up to 6.3 billion pax trips</a:t>
            </a:r>
          </a:p>
          <a:p>
            <a:r>
              <a:rPr lang="en-US" dirty="0"/>
              <a:t>Demand expands exponentially with decreases in ticket cost and area/vertiport</a:t>
            </a:r>
          </a:p>
          <a:p>
            <a:r>
              <a:rPr lang="en-US" dirty="0"/>
              <a:t>Manufacturers may leverage these results to identify and plan for an optimal production rate</a:t>
            </a:r>
          </a:p>
          <a:p>
            <a:r>
              <a:rPr lang="en-US" dirty="0"/>
              <a:t>City planners must focus on developing vertiport infrastructure quickly and efficiently</a:t>
            </a:r>
          </a:p>
          <a:p>
            <a:r>
              <a:rPr lang="en-US" dirty="0"/>
              <a:t>By 2035, air traffic management systems should have the capability to handle mature operations</a:t>
            </a:r>
          </a:p>
          <a:p>
            <a:r>
              <a:rPr lang="en-US" dirty="0"/>
              <a:t>Regulators must move quickly to outline vehicle certifications and flying regulations</a:t>
            </a:r>
          </a:p>
        </p:txBody>
      </p:sp>
      <p:sp>
        <p:nvSpPr>
          <p:cNvPr id="4" name="Slide Number Placeholder 3">
            <a:extLst>
              <a:ext uri="{FF2B5EF4-FFF2-40B4-BE49-F238E27FC236}">
                <a16:creationId xmlns:a16="http://schemas.microsoft.com/office/drawing/2014/main" id="{99ABC0AF-AB19-474F-9C42-627F0B5A572C}"/>
              </a:ext>
            </a:extLst>
          </p:cNvPr>
          <p:cNvSpPr>
            <a:spLocks noGrp="1"/>
          </p:cNvSpPr>
          <p:nvPr>
            <p:ph type="sldNum" sz="quarter" idx="12"/>
          </p:nvPr>
        </p:nvSpPr>
        <p:spPr/>
        <p:txBody>
          <a:bodyPr/>
          <a:lstStyle/>
          <a:p>
            <a:fld id="{48F63A3B-78C7-47BE-AE5E-E10140E04643}" type="slidenum">
              <a:rPr lang="en-US" smtClean="0"/>
              <a:t>22</a:t>
            </a:fld>
            <a:endParaRPr lang="en-US"/>
          </a:p>
        </p:txBody>
      </p:sp>
      <p:pic>
        <p:nvPicPr>
          <p:cNvPr id="2" name="Audio 1">
            <a:hlinkClick r:id="" action="ppaction://media"/>
            <a:extLst>
              <a:ext uri="{FF2B5EF4-FFF2-40B4-BE49-F238E27FC236}">
                <a16:creationId xmlns:a16="http://schemas.microsoft.com/office/drawing/2014/main" id="{8D529D45-8950-4004-B4D7-9D815A30034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78179882"/>
      </p:ext>
    </p:extLst>
  </p:cSld>
  <p:clrMapOvr>
    <a:masterClrMapping/>
  </p:clrMapOvr>
  <mc:AlternateContent xmlns:mc="http://schemas.openxmlformats.org/markup-compatibility/2006" xmlns:p14="http://schemas.microsoft.com/office/powerpoint/2010/main">
    <mc:Choice Requires="p14">
      <p:transition spd="slow" p14:dur="2000" advTm="119978"/>
    </mc:Choice>
    <mc:Fallback xmlns="">
      <p:transition spd="slow" advTm="119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
                </p:tgtEl>
              </p:cMediaNode>
            </p:audio>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t>Acknowledgments</a:t>
            </a:r>
          </a:p>
        </p:txBody>
      </p:sp>
      <p:sp>
        <p:nvSpPr>
          <p:cNvPr id="3" name="Content Placeholder 2"/>
          <p:cNvSpPr>
            <a:spLocks noGrp="1"/>
          </p:cNvSpPr>
          <p:nvPr>
            <p:ph idx="1"/>
          </p:nvPr>
        </p:nvSpPr>
        <p:spPr>
          <a:xfrm>
            <a:off x="575591" y="914400"/>
            <a:ext cx="11040818" cy="4728493"/>
          </a:xfrm>
        </p:spPr>
        <p:txBody>
          <a:bodyPr>
            <a:normAutofit lnSpcReduction="10000"/>
          </a:bodyPr>
          <a:lstStyle/>
          <a:p>
            <a:pPr marL="0" indent="0">
              <a:lnSpc>
                <a:spcPct val="110000"/>
              </a:lnSpc>
              <a:buNone/>
            </a:pPr>
            <a:r>
              <a:rPr lang="en-US" sz="2000" dirty="0"/>
              <a:t>In addition to the Clean Sky 2 Joint Undertaking, the authors would like to thank the following entities and people for their contributions:</a:t>
            </a:r>
          </a:p>
          <a:p>
            <a:pPr>
              <a:lnSpc>
                <a:spcPct val="110000"/>
              </a:lnSpc>
            </a:pPr>
            <a:r>
              <a:rPr lang="en-US" sz="1800" dirty="0"/>
              <a:t>German Aerospace Center (DLR)</a:t>
            </a:r>
          </a:p>
          <a:p>
            <a:pPr lvl="1">
              <a:lnSpc>
                <a:spcPct val="110000"/>
              </a:lnSpc>
            </a:pPr>
            <a:r>
              <a:rPr lang="en-US" sz="1400" dirty="0"/>
              <a:t>Ralf </a:t>
            </a:r>
            <a:r>
              <a:rPr lang="en-US" sz="1400" dirty="0" err="1"/>
              <a:t>Berghof</a:t>
            </a:r>
            <a:endParaRPr lang="en-US" sz="1400" dirty="0"/>
          </a:p>
          <a:p>
            <a:pPr lvl="1">
              <a:lnSpc>
                <a:spcPct val="110000"/>
              </a:lnSpc>
            </a:pPr>
            <a:r>
              <a:rPr lang="en-US" sz="1400" dirty="0"/>
              <a:t>Nico </a:t>
            </a:r>
            <a:r>
              <a:rPr lang="en-US" sz="1400" dirty="0" err="1"/>
              <a:t>Flüthmann</a:t>
            </a:r>
            <a:endParaRPr lang="en-US" sz="1400" dirty="0"/>
          </a:p>
          <a:p>
            <a:pPr>
              <a:lnSpc>
                <a:spcPct val="110000"/>
              </a:lnSpc>
            </a:pPr>
            <a:r>
              <a:rPr lang="en-US" sz="1800" dirty="0"/>
              <a:t>Aerospace Systems Design Laboratory </a:t>
            </a:r>
            <a:r>
              <a:rPr lang="en-US" sz="1800" dirty="0" err="1"/>
              <a:t>OASyS</a:t>
            </a:r>
            <a:r>
              <a:rPr lang="en-US" sz="1800" dirty="0"/>
              <a:t> Advisory Board </a:t>
            </a:r>
          </a:p>
          <a:p>
            <a:pPr lvl="1">
              <a:lnSpc>
                <a:spcPct val="110000"/>
              </a:lnSpc>
            </a:pPr>
            <a:r>
              <a:rPr lang="en-US" sz="1400" dirty="0"/>
              <a:t>Dimitri Mavris </a:t>
            </a:r>
          </a:p>
          <a:p>
            <a:pPr lvl="1">
              <a:lnSpc>
                <a:spcPct val="110000"/>
              </a:lnSpc>
            </a:pPr>
            <a:r>
              <a:rPr lang="en-US" sz="1400" dirty="0"/>
              <a:t>Holger Pfaender</a:t>
            </a:r>
          </a:p>
          <a:p>
            <a:pPr lvl="1">
              <a:lnSpc>
                <a:spcPct val="110000"/>
              </a:lnSpc>
            </a:pPr>
            <a:r>
              <a:rPr lang="en-US" sz="1400" dirty="0"/>
              <a:t>Elena Garcia</a:t>
            </a:r>
          </a:p>
          <a:p>
            <a:pPr>
              <a:lnSpc>
                <a:spcPct val="110000"/>
              </a:lnSpc>
            </a:pPr>
            <a:r>
              <a:rPr lang="en-US" sz="1800" dirty="0"/>
              <a:t>Georgia Tech – Lorraine / Centre National de la </a:t>
            </a:r>
            <a:r>
              <a:rPr lang="en-US" sz="1800" dirty="0" err="1"/>
              <a:t>Recherche</a:t>
            </a:r>
            <a:r>
              <a:rPr lang="en-US" sz="1800" dirty="0"/>
              <a:t> </a:t>
            </a:r>
            <a:r>
              <a:rPr lang="en-US" sz="1800" dirty="0" err="1"/>
              <a:t>Scientifique</a:t>
            </a:r>
            <a:endParaRPr lang="en-US" sz="1800" dirty="0"/>
          </a:p>
          <a:p>
            <a:pPr lvl="1">
              <a:lnSpc>
                <a:spcPct val="110000"/>
              </a:lnSpc>
            </a:pPr>
            <a:r>
              <a:rPr lang="en-US" sz="1400" dirty="0"/>
              <a:t>Abdallah </a:t>
            </a:r>
            <a:r>
              <a:rPr lang="en-US" sz="1400" dirty="0" err="1"/>
              <a:t>Ougazzaden</a:t>
            </a:r>
            <a:r>
              <a:rPr lang="en-US" sz="1400" dirty="0"/>
              <a:t> </a:t>
            </a:r>
          </a:p>
          <a:p>
            <a:pPr lvl="1">
              <a:lnSpc>
                <a:spcPct val="110000"/>
              </a:lnSpc>
            </a:pPr>
            <a:r>
              <a:rPr lang="en-US" sz="1400" dirty="0"/>
              <a:t>Jean-Paul </a:t>
            </a:r>
            <a:r>
              <a:rPr lang="en-US" sz="1400" dirty="0" err="1"/>
              <a:t>Salvestrini</a:t>
            </a:r>
            <a:endParaRPr lang="en-US" sz="1400" dirty="0"/>
          </a:p>
          <a:p>
            <a:pPr lvl="1">
              <a:lnSpc>
                <a:spcPct val="110000"/>
              </a:lnSpc>
            </a:pPr>
            <a:r>
              <a:rPr lang="en-US" sz="1400" dirty="0"/>
              <a:t>Alexandre </a:t>
            </a:r>
            <a:r>
              <a:rPr lang="en-US" sz="1400" dirty="0" err="1"/>
              <a:t>Locquet</a:t>
            </a:r>
            <a:endParaRPr lang="en-US" sz="1400" dirty="0"/>
          </a:p>
          <a:p>
            <a:pPr lvl="1">
              <a:lnSpc>
                <a:spcPct val="110000"/>
              </a:lnSpc>
            </a:pPr>
            <a:r>
              <a:rPr lang="en-US" sz="1400" dirty="0"/>
              <a:t>Nadege </a:t>
            </a:r>
            <a:r>
              <a:rPr lang="en-US" sz="1400" dirty="0" err="1"/>
              <a:t>Werkle-Dastillung</a:t>
            </a:r>
            <a:endParaRPr lang="en-US" sz="1400" dirty="0"/>
          </a:p>
        </p:txBody>
      </p:sp>
      <p:sp>
        <p:nvSpPr>
          <p:cNvPr id="4" name="Slide Number Placeholder 3"/>
          <p:cNvSpPr>
            <a:spLocks noGrp="1"/>
          </p:cNvSpPr>
          <p:nvPr>
            <p:ph type="sldNum" sz="quarter" idx="12"/>
          </p:nvPr>
        </p:nvSpPr>
        <p:spPr/>
        <p:txBody>
          <a:bodyPr/>
          <a:lstStyle/>
          <a:p>
            <a:fld id="{48F63A3B-78C7-47BE-AE5E-E10140E04643}" type="slidenum">
              <a:rPr lang="en-US" smtClean="0"/>
              <a:t>23</a:t>
            </a:fld>
            <a:endParaRPr lang="en-US"/>
          </a:p>
        </p:txBody>
      </p:sp>
      <p:sp>
        <p:nvSpPr>
          <p:cNvPr id="10" name="Rectangle 9"/>
          <p:cNvSpPr/>
          <p:nvPr/>
        </p:nvSpPr>
        <p:spPr>
          <a:xfrm>
            <a:off x="9966960" y="5994400"/>
            <a:ext cx="2225040"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62" y="5990252"/>
            <a:ext cx="8426238" cy="86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mage result for DLR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4149" y="5711819"/>
            <a:ext cx="1076726" cy="9321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lean Sky logo vector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013"/>
          <a:stretch/>
        </p:blipFill>
        <p:spPr bwMode="auto">
          <a:xfrm>
            <a:off x="730027" y="5665170"/>
            <a:ext cx="1552992" cy="10031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eu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16244" y="5676328"/>
            <a:ext cx="1504680" cy="10031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Image result for cnrs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95088" y="5742364"/>
            <a:ext cx="880076" cy="8800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Users\bbagdatli\Desktop\ASDL-Logos\AerospaceSystemsDesignLaboratory-solid-\AerospaceSystemsDesignLaboratory-solid-2line-124\AerospaceSystemsDesignLaboratory-solid-2lines-124.emf"/>
          <p:cNvPicPr>
            <a:picLocks noChangeAspect="1" noChangeArrowheads="1"/>
          </p:cNvPicPr>
          <p:nvPr/>
        </p:nvPicPr>
        <p:blipFill>
          <a:blip r:embed="rId9" cstate="print"/>
          <a:srcRect/>
          <a:stretch>
            <a:fillRect/>
          </a:stretch>
        </p:blipFill>
        <p:spPr bwMode="auto">
          <a:xfrm>
            <a:off x="6764100" y="6024898"/>
            <a:ext cx="2897764" cy="400168"/>
          </a:xfrm>
          <a:prstGeom prst="rect">
            <a:avLst/>
          </a:prstGeom>
          <a:noFill/>
        </p:spPr>
      </p:pic>
      <p:pic>
        <p:nvPicPr>
          <p:cNvPr id="7" name="Audio 6">
            <a:hlinkClick r:id="" action="ppaction://media"/>
            <a:extLst>
              <a:ext uri="{FF2B5EF4-FFF2-40B4-BE49-F238E27FC236}">
                <a16:creationId xmlns:a16="http://schemas.microsoft.com/office/drawing/2014/main" id="{8C0E58BC-0036-42AD-AAF8-BE3CA2415F6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01349973"/>
      </p:ext>
    </p:extLst>
  </p:cSld>
  <p:clrMapOvr>
    <a:masterClrMapping/>
  </p:clrMapOvr>
  <mc:AlternateContent xmlns:mc="http://schemas.openxmlformats.org/markup-compatibility/2006" xmlns:p14="http://schemas.microsoft.com/office/powerpoint/2010/main">
    <mc:Choice Requires="p14">
      <p:transition spd="slow" p14:dur="2000" advTm="12214"/>
    </mc:Choice>
    <mc:Fallback xmlns="">
      <p:transition spd="slow" advTm="12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2835" t="6074" r="22835" b="6074"/>
          <a:stretch/>
        </p:blipFill>
        <p:spPr>
          <a:xfrm>
            <a:off x="807329" y="1307775"/>
            <a:ext cx="4966748" cy="4518662"/>
          </a:xfrm>
          <a:prstGeom prst="rect">
            <a:avLst/>
          </a:prstGeom>
        </p:spPr>
      </p:pic>
      <p:sp>
        <p:nvSpPr>
          <p:cNvPr id="3" name="Content Placeholder 2"/>
          <p:cNvSpPr>
            <a:spLocks noGrp="1"/>
          </p:cNvSpPr>
          <p:nvPr>
            <p:ph idx="1"/>
          </p:nvPr>
        </p:nvSpPr>
        <p:spPr>
          <a:xfrm>
            <a:off x="5845996" y="1300276"/>
            <a:ext cx="5710010" cy="4533661"/>
          </a:xfrm>
        </p:spPr>
        <p:txBody>
          <a:bodyPr>
            <a:normAutofit lnSpcReduction="10000"/>
          </a:bodyPr>
          <a:lstStyle/>
          <a:p>
            <a:pPr marL="0" indent="0" algn="ctr">
              <a:buNone/>
            </a:pPr>
            <a:endParaRPr lang="en-US" sz="4400" dirty="0"/>
          </a:p>
          <a:p>
            <a:pPr marL="0" indent="0" algn="ctr">
              <a:buNone/>
            </a:pPr>
            <a:r>
              <a:rPr lang="en-US" sz="4400" dirty="0"/>
              <a:t>Thank you!</a:t>
            </a:r>
          </a:p>
          <a:p>
            <a:pPr marL="0" indent="0" algn="ctr">
              <a:buNone/>
            </a:pPr>
            <a:endParaRPr lang="en-US" sz="2800" dirty="0"/>
          </a:p>
          <a:p>
            <a:pPr marL="0" indent="0" algn="ctr">
              <a:buNone/>
            </a:pPr>
            <a:r>
              <a:rPr lang="en-US" sz="4400" dirty="0"/>
              <a:t>Questions?</a:t>
            </a:r>
          </a:p>
          <a:p>
            <a:pPr marL="0" indent="0" algn="ctr">
              <a:buNone/>
            </a:pPr>
            <a:endParaRPr lang="en-US" dirty="0"/>
          </a:p>
          <a:p>
            <a:pPr marL="0" indent="0" algn="ctr">
              <a:buNone/>
            </a:pPr>
            <a:r>
              <a:rPr lang="en-US" sz="1800" dirty="0"/>
              <a:t>Akshay </a:t>
            </a:r>
            <a:r>
              <a:rPr lang="en-US" sz="1800" dirty="0" err="1"/>
              <a:t>Anand</a:t>
            </a:r>
            <a:endParaRPr lang="en-US" sz="1800" dirty="0"/>
          </a:p>
          <a:p>
            <a:pPr marL="0" indent="0" algn="ctr">
              <a:buNone/>
            </a:pPr>
            <a:r>
              <a:rPr lang="en-US" sz="1800" dirty="0"/>
              <a:t>Research </a:t>
            </a:r>
            <a:r>
              <a:rPr lang="en-US" sz="1800"/>
              <a:t>Enginner, </a:t>
            </a:r>
            <a:r>
              <a:rPr lang="en-US" sz="1800" dirty="0"/>
              <a:t>Georgia Tech Lorraine / CNRS</a:t>
            </a:r>
          </a:p>
          <a:p>
            <a:pPr marL="0" indent="0" algn="ctr">
              <a:buNone/>
            </a:pPr>
            <a:r>
              <a:rPr lang="en-US" sz="1800" dirty="0"/>
              <a:t>aanand@georgiatech-metz.fr</a:t>
            </a:r>
          </a:p>
        </p:txBody>
      </p:sp>
      <p:sp>
        <p:nvSpPr>
          <p:cNvPr id="4" name="Slide Number Placeholder 3"/>
          <p:cNvSpPr>
            <a:spLocks noGrp="1"/>
          </p:cNvSpPr>
          <p:nvPr>
            <p:ph type="sldNum" sz="quarter" idx="12"/>
          </p:nvPr>
        </p:nvSpPr>
        <p:spPr/>
        <p:txBody>
          <a:bodyPr/>
          <a:lstStyle/>
          <a:p>
            <a:fld id="{48F63A3B-78C7-47BE-AE5E-E10140E04643}" type="slidenum">
              <a:rPr lang="en-US" smtClean="0"/>
              <a:t>24</a:t>
            </a:fld>
            <a:endParaRPr lang="en-US" dirty="0"/>
          </a:p>
        </p:txBody>
      </p:sp>
      <p:pic>
        <p:nvPicPr>
          <p:cNvPr id="2" name="Audio 1">
            <a:hlinkClick r:id="" action="ppaction://media"/>
            <a:extLst>
              <a:ext uri="{FF2B5EF4-FFF2-40B4-BE49-F238E27FC236}">
                <a16:creationId xmlns:a16="http://schemas.microsoft.com/office/drawing/2014/main" id="{201CFFB4-F287-49B1-A0E4-74457656EB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01119640"/>
      </p:ext>
    </p:extLst>
  </p:cSld>
  <p:clrMapOvr>
    <a:masterClrMapping/>
  </p:clrMapOvr>
  <mc:AlternateContent xmlns:mc="http://schemas.openxmlformats.org/markup-compatibility/2006" xmlns:p14="http://schemas.microsoft.com/office/powerpoint/2010/main">
    <mc:Choice Requires="p14">
      <p:transition spd="slow" p14:dur="2000" advTm="5148"/>
    </mc:Choice>
    <mc:Fallback xmlns="">
      <p:transition spd="slow" advTm="5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133F-FB90-4EF4-9C24-F0CF37D7161E}"/>
              </a:ext>
            </a:extLst>
          </p:cNvPr>
          <p:cNvSpPr>
            <a:spLocks noGrp="1"/>
          </p:cNvSpPr>
          <p:nvPr>
            <p:ph type="title"/>
          </p:nvPr>
        </p:nvSpPr>
        <p:spPr/>
        <p:txBody>
          <a:bodyPr/>
          <a:lstStyle/>
          <a:p>
            <a:r>
              <a:rPr lang="en-US" dirty="0"/>
              <a:t>Research Objective</a:t>
            </a:r>
          </a:p>
        </p:txBody>
      </p:sp>
      <p:sp>
        <p:nvSpPr>
          <p:cNvPr id="4" name="Slide Number Placeholder 3">
            <a:extLst>
              <a:ext uri="{FF2B5EF4-FFF2-40B4-BE49-F238E27FC236}">
                <a16:creationId xmlns:a16="http://schemas.microsoft.com/office/drawing/2014/main" id="{440E9F54-94F6-47BE-8A63-716B61C51B5F}"/>
              </a:ext>
            </a:extLst>
          </p:cNvPr>
          <p:cNvSpPr>
            <a:spLocks noGrp="1"/>
          </p:cNvSpPr>
          <p:nvPr>
            <p:ph type="sldNum" sz="quarter" idx="12"/>
          </p:nvPr>
        </p:nvSpPr>
        <p:spPr/>
        <p:txBody>
          <a:bodyPr/>
          <a:lstStyle/>
          <a:p>
            <a:fld id="{48F63A3B-78C7-47BE-AE5E-E10140E04643}" type="slidenum">
              <a:rPr lang="en-US" smtClean="0"/>
              <a:t>3</a:t>
            </a:fld>
            <a:endParaRPr lang="en-US"/>
          </a:p>
        </p:txBody>
      </p:sp>
      <p:pic>
        <p:nvPicPr>
          <p:cNvPr id="5" name="Picture 4">
            <a:extLst>
              <a:ext uri="{FF2B5EF4-FFF2-40B4-BE49-F238E27FC236}">
                <a16:creationId xmlns:a16="http://schemas.microsoft.com/office/drawing/2014/main" id="{D77D03CC-F63D-461D-BEC6-E0D134CD23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03" r="23393"/>
          <a:stretch/>
        </p:blipFill>
        <p:spPr>
          <a:xfrm>
            <a:off x="1712667" y="1207945"/>
            <a:ext cx="4224671" cy="2620544"/>
          </a:xfrm>
          <a:prstGeom prst="rect">
            <a:avLst/>
          </a:prstGeom>
          <a:ln>
            <a:noFill/>
          </a:ln>
          <a:effectLst/>
        </p:spPr>
      </p:pic>
      <p:sp>
        <p:nvSpPr>
          <p:cNvPr id="6" name="Rectangle 5">
            <a:extLst>
              <a:ext uri="{FF2B5EF4-FFF2-40B4-BE49-F238E27FC236}">
                <a16:creationId xmlns:a16="http://schemas.microsoft.com/office/drawing/2014/main" id="{EED999F7-C4A7-4494-B4EE-FDF8FA1E540F}"/>
              </a:ext>
            </a:extLst>
          </p:cNvPr>
          <p:cNvSpPr/>
          <p:nvPr/>
        </p:nvSpPr>
        <p:spPr>
          <a:xfrm>
            <a:off x="1712666" y="3964867"/>
            <a:ext cx="4224671" cy="923330"/>
          </a:xfrm>
          <a:prstGeom prst="rect">
            <a:avLst/>
          </a:prstGeom>
        </p:spPr>
        <p:txBody>
          <a:bodyPr wrap="square">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Urban Air Mobility (UAM): An air transportation system transporting people directly above populated areas </a:t>
            </a:r>
          </a:p>
        </p:txBody>
      </p:sp>
      <p:pic>
        <p:nvPicPr>
          <p:cNvPr id="7" name="Picture 6">
            <a:extLst>
              <a:ext uri="{FF2B5EF4-FFF2-40B4-BE49-F238E27FC236}">
                <a16:creationId xmlns:a16="http://schemas.microsoft.com/office/drawing/2014/main" id="{2D2EC373-1B39-498E-8027-60326E877489}"/>
              </a:ext>
            </a:extLst>
          </p:cNvPr>
          <p:cNvPicPr>
            <a:picLocks noChangeAspect="1"/>
          </p:cNvPicPr>
          <p:nvPr/>
        </p:nvPicPr>
        <p:blipFill rotWithShape="1">
          <a:blip r:embed="rId6"/>
          <a:srcRect l="3957" r="2515"/>
          <a:stretch/>
        </p:blipFill>
        <p:spPr>
          <a:xfrm>
            <a:off x="6084246" y="1207945"/>
            <a:ext cx="4825762" cy="2620544"/>
          </a:xfrm>
          <a:prstGeom prst="rect">
            <a:avLst/>
          </a:prstGeom>
          <a:ln>
            <a:noFill/>
          </a:ln>
          <a:effectLst/>
        </p:spPr>
      </p:pic>
      <p:sp>
        <p:nvSpPr>
          <p:cNvPr id="8" name="Rectangle 7">
            <a:extLst>
              <a:ext uri="{FF2B5EF4-FFF2-40B4-BE49-F238E27FC236}">
                <a16:creationId xmlns:a16="http://schemas.microsoft.com/office/drawing/2014/main" id="{E25A8BD1-E086-4EE9-B389-95FC332232F5}"/>
              </a:ext>
            </a:extLst>
          </p:cNvPr>
          <p:cNvSpPr/>
          <p:nvPr/>
        </p:nvSpPr>
        <p:spPr>
          <a:xfrm>
            <a:off x="6315680" y="3964867"/>
            <a:ext cx="4224671" cy="923330"/>
          </a:xfrm>
          <a:prstGeom prst="rect">
            <a:avLst/>
          </a:prstGeom>
        </p:spPr>
        <p:txBody>
          <a:bodyPr wrap="square">
            <a:spAutoFit/>
          </a:bodyPr>
          <a:lstStyle/>
          <a:p>
            <a:pPr algn="ctr"/>
            <a:r>
              <a:rPr lang="en-US" b="0">
                <a:latin typeface="Ebrima" panose="02000000000000000000" pitchFamily="2" charset="0"/>
                <a:ea typeface="Ebrima" panose="02000000000000000000" pitchFamily="2" charset="0"/>
                <a:cs typeface="Ebrima" panose="02000000000000000000" pitchFamily="2" charset="0"/>
              </a:rPr>
              <a:t>The methodology must be capable of estimating demand at the city level across global markets</a:t>
            </a:r>
          </a:p>
        </p:txBody>
      </p:sp>
      <p:sp>
        <p:nvSpPr>
          <p:cNvPr id="9" name="Rounded Rectangle 9">
            <a:extLst>
              <a:ext uri="{FF2B5EF4-FFF2-40B4-BE49-F238E27FC236}">
                <a16:creationId xmlns:a16="http://schemas.microsoft.com/office/drawing/2014/main" id="{D9960AE5-1E9E-492A-878D-6A9D850D0F54}"/>
              </a:ext>
            </a:extLst>
          </p:cNvPr>
          <p:cNvSpPr/>
          <p:nvPr/>
        </p:nvSpPr>
        <p:spPr>
          <a:xfrm>
            <a:off x="2014613" y="5040802"/>
            <a:ext cx="8162774" cy="923330"/>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0">
                <a:solidFill>
                  <a:schemeClr val="bg1"/>
                </a:solidFill>
                <a:latin typeface="Ebrima" panose="02000000000000000000" pitchFamily="2" charset="0"/>
                <a:ea typeface="Ebrima" panose="02000000000000000000" pitchFamily="2" charset="0"/>
                <a:cs typeface="Ebrima" panose="02000000000000000000" pitchFamily="2" charset="0"/>
              </a:rPr>
              <a:t>Develop a methodology capable of generating demand estimations for urban air mobility operations across global cities</a:t>
            </a:r>
          </a:p>
        </p:txBody>
      </p:sp>
      <p:sp>
        <p:nvSpPr>
          <p:cNvPr id="10" name="Rectangle 9">
            <a:extLst>
              <a:ext uri="{FF2B5EF4-FFF2-40B4-BE49-F238E27FC236}">
                <a16:creationId xmlns:a16="http://schemas.microsoft.com/office/drawing/2014/main" id="{673AA859-88A7-45CD-8FCE-FAF8D038AE29}"/>
              </a:ext>
            </a:extLst>
          </p:cNvPr>
          <p:cNvSpPr/>
          <p:nvPr/>
        </p:nvSpPr>
        <p:spPr>
          <a:xfrm>
            <a:off x="4900760" y="1222173"/>
            <a:ext cx="1132831" cy="246221"/>
          </a:xfrm>
          <a:prstGeom prst="rect">
            <a:avLst/>
          </a:prstGeom>
        </p:spPr>
        <p:txBody>
          <a:bodyPr wrap="square">
            <a:spAutoFit/>
          </a:bodyPr>
          <a:lstStyle/>
          <a:p>
            <a:pPr algn="ctr"/>
            <a:r>
              <a:rPr lang="en-US" sz="1000" b="0" dirty="0"/>
              <a:t>Credit: Airbus</a:t>
            </a:r>
          </a:p>
        </p:txBody>
      </p:sp>
      <p:sp>
        <p:nvSpPr>
          <p:cNvPr id="11" name="Rectangle 10">
            <a:extLst>
              <a:ext uri="{FF2B5EF4-FFF2-40B4-BE49-F238E27FC236}">
                <a16:creationId xmlns:a16="http://schemas.microsoft.com/office/drawing/2014/main" id="{B112C63F-3261-4DB9-9577-F133316F2605}"/>
              </a:ext>
            </a:extLst>
          </p:cNvPr>
          <p:cNvSpPr/>
          <p:nvPr/>
        </p:nvSpPr>
        <p:spPr>
          <a:xfrm>
            <a:off x="9873431" y="1222173"/>
            <a:ext cx="1132831" cy="246221"/>
          </a:xfrm>
          <a:prstGeom prst="rect">
            <a:avLst/>
          </a:prstGeom>
        </p:spPr>
        <p:txBody>
          <a:bodyPr wrap="square">
            <a:spAutoFit/>
          </a:bodyPr>
          <a:lstStyle/>
          <a:p>
            <a:pPr algn="ctr"/>
            <a:r>
              <a:rPr lang="en-US" sz="1000" b="0" dirty="0"/>
              <a:t>Credit: KPMG</a:t>
            </a:r>
          </a:p>
        </p:txBody>
      </p:sp>
      <p:pic>
        <p:nvPicPr>
          <p:cNvPr id="12" name="Audio 11">
            <a:hlinkClick r:id="" action="ppaction://media"/>
            <a:extLst>
              <a:ext uri="{FF2B5EF4-FFF2-40B4-BE49-F238E27FC236}">
                <a16:creationId xmlns:a16="http://schemas.microsoft.com/office/drawing/2014/main" id="{754C83F4-2FED-4BCD-B480-F9CD6C0EB1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91313685"/>
      </p:ext>
    </p:extLst>
  </p:cSld>
  <p:clrMapOvr>
    <a:masterClrMapping/>
  </p:clrMapOvr>
  <mc:AlternateContent xmlns:mc="http://schemas.openxmlformats.org/markup-compatibility/2006" xmlns:p14="http://schemas.microsoft.com/office/powerpoint/2010/main">
    <mc:Choice Requires="p14">
      <p:transition spd="slow" p14:dur="2000" advTm="29005"/>
    </mc:Choice>
    <mc:Fallback xmlns="">
      <p:transition spd="slow" advTm="29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A233A-70F9-4BD0-B10B-83349E1D0207}"/>
              </a:ext>
            </a:extLst>
          </p:cNvPr>
          <p:cNvSpPr>
            <a:spLocks noGrp="1"/>
          </p:cNvSpPr>
          <p:nvPr>
            <p:ph type="title"/>
          </p:nvPr>
        </p:nvSpPr>
        <p:spPr/>
        <p:txBody>
          <a:bodyPr/>
          <a:lstStyle/>
          <a:p>
            <a:r>
              <a:rPr lang="en-US" dirty="0"/>
              <a:t>The Business Case of Urban Air Mobility</a:t>
            </a:r>
          </a:p>
        </p:txBody>
      </p:sp>
      <p:sp>
        <p:nvSpPr>
          <p:cNvPr id="3" name="Content Placeholder 2">
            <a:extLst>
              <a:ext uri="{FF2B5EF4-FFF2-40B4-BE49-F238E27FC236}">
                <a16:creationId xmlns:a16="http://schemas.microsoft.com/office/drawing/2014/main" id="{A15DE034-6CFE-4F97-ADFA-90FEA4EB2CF2}"/>
              </a:ext>
            </a:extLst>
          </p:cNvPr>
          <p:cNvSpPr>
            <a:spLocks noGrp="1"/>
          </p:cNvSpPr>
          <p:nvPr>
            <p:ph idx="1"/>
          </p:nvPr>
        </p:nvSpPr>
        <p:spPr>
          <a:xfrm>
            <a:off x="8181473" y="1090596"/>
            <a:ext cx="3434935" cy="5186139"/>
          </a:xfrm>
        </p:spPr>
        <p:txBody>
          <a:bodyPr>
            <a:normAutofit/>
          </a:bodyPr>
          <a:lstStyle/>
          <a:p>
            <a:r>
              <a:rPr lang="en-US" sz="2000" dirty="0"/>
              <a:t>High and rising levels of roadway congestion is driving the need for a new, faster mode of transport</a:t>
            </a:r>
          </a:p>
          <a:p>
            <a:r>
              <a:rPr lang="en-US" sz="2000" dirty="0"/>
              <a:t>In 2017, roadway congestion cost US commuters and companies an estimated $166B for extra time and wasted fuel</a:t>
            </a:r>
          </a:p>
          <a:p>
            <a:pPr marL="457200" lvl="1" indent="0">
              <a:buNone/>
            </a:pPr>
            <a:r>
              <a:rPr lang="en-US" sz="1200" dirty="0"/>
              <a:t>Source: TAMU Mobility Report</a:t>
            </a:r>
          </a:p>
          <a:p>
            <a:r>
              <a:rPr lang="en-US" sz="2000" dirty="0"/>
              <a:t>Congestion level indicates additional time spent per trip, respective to uncongested baseline</a:t>
            </a:r>
          </a:p>
        </p:txBody>
      </p:sp>
      <p:sp>
        <p:nvSpPr>
          <p:cNvPr id="4" name="Slide Number Placeholder 3">
            <a:extLst>
              <a:ext uri="{FF2B5EF4-FFF2-40B4-BE49-F238E27FC236}">
                <a16:creationId xmlns:a16="http://schemas.microsoft.com/office/drawing/2014/main" id="{2DA5DE0D-1E3A-4669-B736-FA3299E8C294}"/>
              </a:ext>
            </a:extLst>
          </p:cNvPr>
          <p:cNvSpPr>
            <a:spLocks noGrp="1"/>
          </p:cNvSpPr>
          <p:nvPr>
            <p:ph type="sldNum" sz="quarter" idx="12"/>
          </p:nvPr>
        </p:nvSpPr>
        <p:spPr/>
        <p:txBody>
          <a:bodyPr/>
          <a:lstStyle/>
          <a:p>
            <a:fld id="{48F63A3B-78C7-47BE-AE5E-E10140E04643}" type="slidenum">
              <a:rPr lang="en-US" smtClean="0"/>
              <a:t>4</a:t>
            </a:fld>
            <a:endParaRPr lang="en-US"/>
          </a:p>
        </p:txBody>
      </p:sp>
      <p:pic>
        <p:nvPicPr>
          <p:cNvPr id="5" name="Picture 4">
            <a:extLst>
              <a:ext uri="{FF2B5EF4-FFF2-40B4-BE49-F238E27FC236}">
                <a16:creationId xmlns:a16="http://schemas.microsoft.com/office/drawing/2014/main" id="{8ECBC5FF-4DFF-4BDC-BD0A-BF82B69F21EE}"/>
              </a:ext>
            </a:extLst>
          </p:cNvPr>
          <p:cNvPicPr>
            <a:picLocks noChangeAspect="1"/>
          </p:cNvPicPr>
          <p:nvPr/>
        </p:nvPicPr>
        <p:blipFill>
          <a:blip r:embed="rId5"/>
          <a:stretch>
            <a:fillRect/>
          </a:stretch>
        </p:blipFill>
        <p:spPr>
          <a:xfrm>
            <a:off x="1060183" y="1234586"/>
            <a:ext cx="6613710" cy="4640439"/>
          </a:xfrm>
          <a:prstGeom prst="rect">
            <a:avLst/>
          </a:prstGeom>
        </p:spPr>
      </p:pic>
      <p:sp>
        <p:nvSpPr>
          <p:cNvPr id="6" name="Rectangle 5">
            <a:extLst>
              <a:ext uri="{FF2B5EF4-FFF2-40B4-BE49-F238E27FC236}">
                <a16:creationId xmlns:a16="http://schemas.microsoft.com/office/drawing/2014/main" id="{CA9DC64D-8486-463E-A7DD-445FA2ECB8F0}"/>
              </a:ext>
            </a:extLst>
          </p:cNvPr>
          <p:cNvSpPr/>
          <p:nvPr/>
        </p:nvSpPr>
        <p:spPr>
          <a:xfrm>
            <a:off x="3260004" y="5999736"/>
            <a:ext cx="2214068" cy="276999"/>
          </a:xfrm>
          <a:prstGeom prst="rect">
            <a:avLst/>
          </a:prstGeom>
        </p:spPr>
        <p:txBody>
          <a:bodyPr wrap="none">
            <a:spAutoFit/>
          </a:bodyPr>
          <a:lstStyle/>
          <a:p>
            <a:pPr indent="-195928"/>
            <a:r>
              <a:rPr lang="en-US" sz="1200" b="0" dirty="0"/>
              <a:t>Source: TomTom Traffic Index</a:t>
            </a:r>
            <a:endParaRPr lang="en-US" sz="1600" b="0" dirty="0"/>
          </a:p>
        </p:txBody>
      </p:sp>
      <p:pic>
        <p:nvPicPr>
          <p:cNvPr id="8" name="Audio 7">
            <a:hlinkClick r:id="" action="ppaction://media"/>
            <a:extLst>
              <a:ext uri="{FF2B5EF4-FFF2-40B4-BE49-F238E27FC236}">
                <a16:creationId xmlns:a16="http://schemas.microsoft.com/office/drawing/2014/main" id="{86B51435-09E6-440A-B477-E41C5C3321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5066371"/>
      </p:ext>
    </p:extLst>
  </p:cSld>
  <p:clrMapOvr>
    <a:masterClrMapping/>
  </p:clrMapOvr>
  <mc:AlternateContent xmlns:mc="http://schemas.openxmlformats.org/markup-compatibility/2006" xmlns:p14="http://schemas.microsoft.com/office/powerpoint/2010/main">
    <mc:Choice Requires="p14">
      <p:transition spd="slow" p14:dur="2000" advTm="35420"/>
    </mc:Choice>
    <mc:Fallback xmlns="">
      <p:transition spd="slow" advTm="35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F03E-8ECD-4575-A9F1-399EB16D73CF}"/>
              </a:ext>
            </a:extLst>
          </p:cNvPr>
          <p:cNvSpPr>
            <a:spLocks noGrp="1"/>
          </p:cNvSpPr>
          <p:nvPr>
            <p:ph type="title"/>
          </p:nvPr>
        </p:nvSpPr>
        <p:spPr/>
        <p:txBody>
          <a:bodyPr/>
          <a:lstStyle/>
          <a:p>
            <a:r>
              <a:rPr lang="en-US" dirty="0"/>
              <a:t>Over 70 Manufacturers Worldwide are Developing Urban Air Mobility Concepts</a:t>
            </a:r>
          </a:p>
        </p:txBody>
      </p:sp>
      <p:sp>
        <p:nvSpPr>
          <p:cNvPr id="4" name="Slide Number Placeholder 3">
            <a:extLst>
              <a:ext uri="{FF2B5EF4-FFF2-40B4-BE49-F238E27FC236}">
                <a16:creationId xmlns:a16="http://schemas.microsoft.com/office/drawing/2014/main" id="{6D2938BF-0344-41AF-899D-810991C04894}"/>
              </a:ext>
            </a:extLst>
          </p:cNvPr>
          <p:cNvSpPr>
            <a:spLocks noGrp="1"/>
          </p:cNvSpPr>
          <p:nvPr>
            <p:ph type="sldNum" sz="quarter" idx="12"/>
          </p:nvPr>
        </p:nvSpPr>
        <p:spPr/>
        <p:txBody>
          <a:bodyPr/>
          <a:lstStyle/>
          <a:p>
            <a:fld id="{48F63A3B-78C7-47BE-AE5E-E10140E04643}" type="slidenum">
              <a:rPr lang="en-US" smtClean="0"/>
              <a:t>5</a:t>
            </a:fld>
            <a:endParaRPr lang="en-US"/>
          </a:p>
        </p:txBody>
      </p:sp>
      <p:grpSp>
        <p:nvGrpSpPr>
          <p:cNvPr id="5" name="Group 4">
            <a:extLst>
              <a:ext uri="{FF2B5EF4-FFF2-40B4-BE49-F238E27FC236}">
                <a16:creationId xmlns:a16="http://schemas.microsoft.com/office/drawing/2014/main" id="{6FD02DA4-9ED6-401D-BAF2-00056276755F}"/>
              </a:ext>
            </a:extLst>
          </p:cNvPr>
          <p:cNvGrpSpPr/>
          <p:nvPr/>
        </p:nvGrpSpPr>
        <p:grpSpPr>
          <a:xfrm>
            <a:off x="743766" y="1090595"/>
            <a:ext cx="10704467" cy="5151108"/>
            <a:chOff x="1103102" y="1467168"/>
            <a:chExt cx="9777127" cy="4704862"/>
          </a:xfrm>
        </p:grpSpPr>
        <p:pic>
          <p:nvPicPr>
            <p:cNvPr id="6" name="Content Placeholder 3">
              <a:extLst>
                <a:ext uri="{FF2B5EF4-FFF2-40B4-BE49-F238E27FC236}">
                  <a16:creationId xmlns:a16="http://schemas.microsoft.com/office/drawing/2014/main" id="{55DF3878-0FDF-482B-8EA9-6CE4F19EDB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3950" y="1468586"/>
              <a:ext cx="2850058" cy="1900410"/>
            </a:xfrm>
            <a:prstGeom prst="rect">
              <a:avLst/>
            </a:prstGeom>
          </p:spPr>
        </p:pic>
        <p:pic>
          <p:nvPicPr>
            <p:cNvPr id="7" name="Picture 6">
              <a:extLst>
                <a:ext uri="{FF2B5EF4-FFF2-40B4-BE49-F238E27FC236}">
                  <a16:creationId xmlns:a16="http://schemas.microsoft.com/office/drawing/2014/main" id="{D389BC1B-F149-4EAE-80CF-05F6185E3944}"/>
                </a:ext>
              </a:extLst>
            </p:cNvPr>
            <p:cNvPicPr>
              <a:picLocks noChangeAspect="1"/>
            </p:cNvPicPr>
            <p:nvPr/>
          </p:nvPicPr>
          <p:blipFill rotWithShape="1">
            <a:blip r:embed="rId6">
              <a:extLst>
                <a:ext uri="{28A0092B-C50C-407E-A947-70E740481C1C}">
                  <a14:useLocalDpi xmlns:a14="http://schemas.microsoft.com/office/drawing/2010/main" val="0"/>
                </a:ext>
              </a:extLst>
            </a:blip>
            <a:srcRect l="21760" t="34316"/>
            <a:stretch/>
          </p:blipFill>
          <p:spPr>
            <a:xfrm>
              <a:off x="4406181" y="1467168"/>
              <a:ext cx="3400597" cy="1903247"/>
            </a:xfrm>
            <a:prstGeom prst="rect">
              <a:avLst/>
            </a:prstGeom>
          </p:spPr>
        </p:pic>
        <p:pic>
          <p:nvPicPr>
            <p:cNvPr id="8" name="Picture 7">
              <a:extLst>
                <a:ext uri="{FF2B5EF4-FFF2-40B4-BE49-F238E27FC236}">
                  <a16:creationId xmlns:a16="http://schemas.microsoft.com/office/drawing/2014/main" id="{F5B1EE56-CC54-4B1C-9762-1904681E2567}"/>
                </a:ext>
              </a:extLst>
            </p:cNvPr>
            <p:cNvPicPr>
              <a:picLocks noChangeAspect="1"/>
            </p:cNvPicPr>
            <p:nvPr/>
          </p:nvPicPr>
          <p:blipFill>
            <a:blip r:embed="rId7"/>
            <a:stretch>
              <a:fillRect/>
            </a:stretch>
          </p:blipFill>
          <p:spPr>
            <a:xfrm>
              <a:off x="1103102" y="3932866"/>
              <a:ext cx="2891754" cy="1901828"/>
            </a:xfrm>
            <a:prstGeom prst="rect">
              <a:avLst/>
            </a:prstGeom>
          </p:spPr>
        </p:pic>
        <p:pic>
          <p:nvPicPr>
            <p:cNvPr id="9" name="Picture 8">
              <a:extLst>
                <a:ext uri="{FF2B5EF4-FFF2-40B4-BE49-F238E27FC236}">
                  <a16:creationId xmlns:a16="http://schemas.microsoft.com/office/drawing/2014/main" id="{CDEA2538-49C3-433E-8BD3-6F4950B2954B}"/>
                </a:ext>
              </a:extLst>
            </p:cNvPr>
            <p:cNvPicPr>
              <a:picLocks noChangeAspect="1"/>
            </p:cNvPicPr>
            <p:nvPr/>
          </p:nvPicPr>
          <p:blipFill>
            <a:blip r:embed="rId8"/>
            <a:stretch>
              <a:fillRect/>
            </a:stretch>
          </p:blipFill>
          <p:spPr>
            <a:xfrm>
              <a:off x="8407894" y="3934993"/>
              <a:ext cx="2472335" cy="1900410"/>
            </a:xfrm>
            <a:prstGeom prst="rect">
              <a:avLst/>
            </a:prstGeom>
          </p:spPr>
        </p:pic>
        <p:pic>
          <p:nvPicPr>
            <p:cNvPr id="10" name="Picture 9">
              <a:extLst>
                <a:ext uri="{FF2B5EF4-FFF2-40B4-BE49-F238E27FC236}">
                  <a16:creationId xmlns:a16="http://schemas.microsoft.com/office/drawing/2014/main" id="{AA26EFFA-E537-4E04-9093-49A31D2AF06A}"/>
                </a:ext>
              </a:extLst>
            </p:cNvPr>
            <p:cNvPicPr>
              <a:picLocks noChangeAspect="1"/>
            </p:cNvPicPr>
            <p:nvPr/>
          </p:nvPicPr>
          <p:blipFill>
            <a:blip r:embed="rId9"/>
            <a:stretch>
              <a:fillRect/>
            </a:stretch>
          </p:blipFill>
          <p:spPr>
            <a:xfrm>
              <a:off x="4360917" y="3934993"/>
              <a:ext cx="3491124" cy="1900410"/>
            </a:xfrm>
            <a:prstGeom prst="rect">
              <a:avLst/>
            </a:prstGeom>
          </p:spPr>
        </p:pic>
        <p:sp>
          <p:nvSpPr>
            <p:cNvPr id="11" name="TextBox 10">
              <a:extLst>
                <a:ext uri="{FF2B5EF4-FFF2-40B4-BE49-F238E27FC236}">
                  <a16:creationId xmlns:a16="http://schemas.microsoft.com/office/drawing/2014/main" id="{A1B9714E-47EC-4C78-A0E6-CC70802A16EA}"/>
                </a:ext>
              </a:extLst>
            </p:cNvPr>
            <p:cNvSpPr txBox="1"/>
            <p:nvPr/>
          </p:nvSpPr>
          <p:spPr>
            <a:xfrm>
              <a:off x="1836059" y="3368996"/>
              <a:ext cx="1535115" cy="337336"/>
            </a:xfrm>
            <a:prstGeom prst="rect">
              <a:avLst/>
            </a:prstGeom>
            <a:noFill/>
          </p:spPr>
          <p:txBody>
            <a:bodyPr wrap="none" rtlCol="0">
              <a:spAutoFit/>
            </a:bodyPr>
            <a:lstStyle/>
            <a:p>
              <a:r>
                <a:rPr lang="en-US"/>
                <a:t>Joby Aviation</a:t>
              </a:r>
            </a:p>
          </p:txBody>
        </p:sp>
        <p:sp>
          <p:nvSpPr>
            <p:cNvPr id="12" name="TextBox 11">
              <a:extLst>
                <a:ext uri="{FF2B5EF4-FFF2-40B4-BE49-F238E27FC236}">
                  <a16:creationId xmlns:a16="http://schemas.microsoft.com/office/drawing/2014/main" id="{D32EE8B7-6F49-4CF3-B79F-C4CB7009A9C7}"/>
                </a:ext>
              </a:extLst>
            </p:cNvPr>
            <p:cNvSpPr txBox="1"/>
            <p:nvPr/>
          </p:nvSpPr>
          <p:spPr>
            <a:xfrm>
              <a:off x="5189401" y="3368996"/>
              <a:ext cx="1913446" cy="337336"/>
            </a:xfrm>
            <a:prstGeom prst="rect">
              <a:avLst/>
            </a:prstGeom>
            <a:noFill/>
          </p:spPr>
          <p:txBody>
            <a:bodyPr wrap="none" rtlCol="0">
              <a:spAutoFit/>
            </a:bodyPr>
            <a:lstStyle/>
            <a:p>
              <a:r>
                <a:rPr lang="en-US"/>
                <a:t>Airbus A</a:t>
              </a:r>
              <a:r>
                <a:rPr lang="en-US" baseline="30000"/>
                <a:t>3</a:t>
              </a:r>
              <a:r>
                <a:rPr lang="en-US"/>
                <a:t> Vahana</a:t>
              </a:r>
            </a:p>
          </p:txBody>
        </p:sp>
        <p:sp>
          <p:nvSpPr>
            <p:cNvPr id="13" name="TextBox 12">
              <a:extLst>
                <a:ext uri="{FF2B5EF4-FFF2-40B4-BE49-F238E27FC236}">
                  <a16:creationId xmlns:a16="http://schemas.microsoft.com/office/drawing/2014/main" id="{538AF176-815B-44D1-B801-86F3696C5F35}"/>
                </a:ext>
              </a:extLst>
            </p:cNvPr>
            <p:cNvSpPr txBox="1"/>
            <p:nvPr/>
          </p:nvSpPr>
          <p:spPr>
            <a:xfrm>
              <a:off x="8997411" y="3368996"/>
              <a:ext cx="1343840" cy="337336"/>
            </a:xfrm>
            <a:prstGeom prst="rect">
              <a:avLst/>
            </a:prstGeom>
            <a:noFill/>
          </p:spPr>
          <p:txBody>
            <a:bodyPr wrap="none" rtlCol="0">
              <a:spAutoFit/>
            </a:bodyPr>
            <a:lstStyle/>
            <a:p>
              <a:r>
                <a:rPr lang="en-US"/>
                <a:t>Boeing PAV</a:t>
              </a:r>
            </a:p>
          </p:txBody>
        </p:sp>
        <p:sp>
          <p:nvSpPr>
            <p:cNvPr id="14" name="TextBox 13">
              <a:extLst>
                <a:ext uri="{FF2B5EF4-FFF2-40B4-BE49-F238E27FC236}">
                  <a16:creationId xmlns:a16="http://schemas.microsoft.com/office/drawing/2014/main" id="{69A561BE-DAFD-46DB-BE17-3958245D0CF6}"/>
                </a:ext>
              </a:extLst>
            </p:cNvPr>
            <p:cNvSpPr txBox="1"/>
            <p:nvPr/>
          </p:nvSpPr>
          <p:spPr>
            <a:xfrm>
              <a:off x="1528892" y="5834694"/>
              <a:ext cx="2152041" cy="337336"/>
            </a:xfrm>
            <a:prstGeom prst="rect">
              <a:avLst/>
            </a:prstGeom>
            <a:noFill/>
          </p:spPr>
          <p:txBody>
            <a:bodyPr wrap="none" rtlCol="0">
              <a:spAutoFit/>
            </a:bodyPr>
            <a:lstStyle/>
            <a:p>
              <a:r>
                <a:rPr lang="en-US" dirty="0" err="1"/>
                <a:t>Volocopter</a:t>
              </a:r>
              <a:r>
                <a:rPr lang="en-US" dirty="0"/>
                <a:t> </a:t>
              </a:r>
              <a:r>
                <a:rPr lang="en-US" dirty="0" err="1"/>
                <a:t>VoloCity</a:t>
              </a:r>
              <a:endParaRPr lang="en-US" dirty="0"/>
            </a:p>
          </p:txBody>
        </p:sp>
        <p:sp>
          <p:nvSpPr>
            <p:cNvPr id="15" name="TextBox 14">
              <a:extLst>
                <a:ext uri="{FF2B5EF4-FFF2-40B4-BE49-F238E27FC236}">
                  <a16:creationId xmlns:a16="http://schemas.microsoft.com/office/drawing/2014/main" id="{00A4C972-C91A-4C9B-BB81-AAD0699BCCB2}"/>
                </a:ext>
              </a:extLst>
            </p:cNvPr>
            <p:cNvSpPr txBox="1"/>
            <p:nvPr/>
          </p:nvSpPr>
          <p:spPr>
            <a:xfrm>
              <a:off x="9270401" y="5834694"/>
              <a:ext cx="789460" cy="337336"/>
            </a:xfrm>
            <a:prstGeom prst="rect">
              <a:avLst/>
            </a:prstGeom>
            <a:noFill/>
          </p:spPr>
          <p:txBody>
            <a:bodyPr wrap="none" rtlCol="0">
              <a:spAutoFit/>
            </a:bodyPr>
            <a:lstStyle/>
            <a:p>
              <a:r>
                <a:rPr lang="en-US"/>
                <a:t>Lilium</a:t>
              </a:r>
            </a:p>
          </p:txBody>
        </p:sp>
        <p:sp>
          <p:nvSpPr>
            <p:cNvPr id="16" name="TextBox 15">
              <a:extLst>
                <a:ext uri="{FF2B5EF4-FFF2-40B4-BE49-F238E27FC236}">
                  <a16:creationId xmlns:a16="http://schemas.microsoft.com/office/drawing/2014/main" id="{41C4DC8D-A978-48B1-804D-60ADFF221493}"/>
                </a:ext>
              </a:extLst>
            </p:cNvPr>
            <p:cNvSpPr txBox="1"/>
            <p:nvPr/>
          </p:nvSpPr>
          <p:spPr>
            <a:xfrm>
              <a:off x="5529686" y="5834694"/>
              <a:ext cx="1246270" cy="337336"/>
            </a:xfrm>
            <a:prstGeom prst="rect">
              <a:avLst/>
            </a:prstGeom>
            <a:noFill/>
          </p:spPr>
          <p:txBody>
            <a:bodyPr wrap="none" rtlCol="0">
              <a:spAutoFit/>
            </a:bodyPr>
            <a:lstStyle/>
            <a:p>
              <a:r>
                <a:rPr lang="en-US"/>
                <a:t>Bell Nexus</a:t>
              </a:r>
            </a:p>
          </p:txBody>
        </p:sp>
        <p:pic>
          <p:nvPicPr>
            <p:cNvPr id="17" name="Picture 16">
              <a:extLst>
                <a:ext uri="{FF2B5EF4-FFF2-40B4-BE49-F238E27FC236}">
                  <a16:creationId xmlns:a16="http://schemas.microsoft.com/office/drawing/2014/main" id="{CC7C0DF3-1D08-4568-9A29-63213EE1D2F4}"/>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115" r="16188"/>
            <a:stretch/>
          </p:blipFill>
          <p:spPr>
            <a:xfrm>
              <a:off x="8354291" y="1467964"/>
              <a:ext cx="2525938" cy="1901654"/>
            </a:xfrm>
            <a:prstGeom prst="rect">
              <a:avLst/>
            </a:prstGeom>
          </p:spPr>
        </p:pic>
      </p:grpSp>
      <p:pic>
        <p:nvPicPr>
          <p:cNvPr id="18" name="Audio 17">
            <a:hlinkClick r:id="" action="ppaction://media"/>
            <a:extLst>
              <a:ext uri="{FF2B5EF4-FFF2-40B4-BE49-F238E27FC236}">
                <a16:creationId xmlns:a16="http://schemas.microsoft.com/office/drawing/2014/main" id="{1CE51187-6180-4726-AA83-B09C7E32304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6666513"/>
      </p:ext>
    </p:extLst>
  </p:cSld>
  <p:clrMapOvr>
    <a:masterClrMapping/>
  </p:clrMapOvr>
  <mc:AlternateContent xmlns:mc="http://schemas.openxmlformats.org/markup-compatibility/2006" xmlns:p14="http://schemas.microsoft.com/office/powerpoint/2010/main">
    <mc:Choice Requires="p14">
      <p:transition spd="slow" p14:dur="2000" advTm="25698"/>
    </mc:Choice>
    <mc:Fallback xmlns="">
      <p:transition spd="slow" advTm="2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7E12-ECD9-4FFB-AA47-C6D7F04AC391}"/>
              </a:ext>
            </a:extLst>
          </p:cNvPr>
          <p:cNvSpPr>
            <a:spLocks noGrp="1"/>
          </p:cNvSpPr>
          <p:nvPr>
            <p:ph type="title"/>
          </p:nvPr>
        </p:nvSpPr>
        <p:spPr/>
        <p:txBody>
          <a:bodyPr/>
          <a:lstStyle/>
          <a:p>
            <a:r>
              <a:rPr lang="en-US" dirty="0"/>
              <a:t>Many Barriers Towards UAM Viability Exist</a:t>
            </a:r>
          </a:p>
        </p:txBody>
      </p:sp>
      <p:sp>
        <p:nvSpPr>
          <p:cNvPr id="4" name="Slide Number Placeholder 3">
            <a:extLst>
              <a:ext uri="{FF2B5EF4-FFF2-40B4-BE49-F238E27FC236}">
                <a16:creationId xmlns:a16="http://schemas.microsoft.com/office/drawing/2014/main" id="{4918C8BC-084C-489D-BA9E-24DBDD75FD24}"/>
              </a:ext>
            </a:extLst>
          </p:cNvPr>
          <p:cNvSpPr>
            <a:spLocks noGrp="1"/>
          </p:cNvSpPr>
          <p:nvPr>
            <p:ph type="sldNum" sz="quarter" idx="12"/>
          </p:nvPr>
        </p:nvSpPr>
        <p:spPr/>
        <p:txBody>
          <a:bodyPr/>
          <a:lstStyle/>
          <a:p>
            <a:fld id="{48F63A3B-78C7-47BE-AE5E-E10140E04643}" type="slidenum">
              <a:rPr lang="en-US" smtClean="0"/>
              <a:t>6</a:t>
            </a:fld>
            <a:endParaRPr lang="en-US"/>
          </a:p>
        </p:txBody>
      </p:sp>
      <p:cxnSp>
        <p:nvCxnSpPr>
          <p:cNvPr id="5" name="Straight Connector 4">
            <a:extLst>
              <a:ext uri="{FF2B5EF4-FFF2-40B4-BE49-F238E27FC236}">
                <a16:creationId xmlns:a16="http://schemas.microsoft.com/office/drawing/2014/main" id="{B1DC164A-F408-4D14-BA7F-9C0BB4C928B1}"/>
              </a:ext>
            </a:extLst>
          </p:cNvPr>
          <p:cNvCxnSpPr>
            <a:cxnSpLocks/>
          </p:cNvCxnSpPr>
          <p:nvPr/>
        </p:nvCxnSpPr>
        <p:spPr>
          <a:xfrm flipV="1">
            <a:off x="4726350" y="3429135"/>
            <a:ext cx="1337368" cy="16462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0E9D891-C636-4869-B939-216CA70246F4}"/>
              </a:ext>
            </a:extLst>
          </p:cNvPr>
          <p:cNvCxnSpPr>
            <a:cxnSpLocks/>
          </p:cNvCxnSpPr>
          <p:nvPr/>
        </p:nvCxnSpPr>
        <p:spPr>
          <a:xfrm flipH="1" flipV="1">
            <a:off x="6063718" y="3447146"/>
            <a:ext cx="864328" cy="15288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CF4F65C-EC81-4810-A717-433AC6CE8E52}"/>
              </a:ext>
            </a:extLst>
          </p:cNvPr>
          <p:cNvCxnSpPr>
            <a:cxnSpLocks/>
          </p:cNvCxnSpPr>
          <p:nvPr/>
        </p:nvCxnSpPr>
        <p:spPr>
          <a:xfrm flipH="1" flipV="1">
            <a:off x="6080670" y="3447146"/>
            <a:ext cx="3125446" cy="13320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02B1AC6-FF7B-4DA9-BE6C-1669244F3FAA}"/>
              </a:ext>
            </a:extLst>
          </p:cNvPr>
          <p:cNvCxnSpPr>
            <a:cxnSpLocks/>
          </p:cNvCxnSpPr>
          <p:nvPr/>
        </p:nvCxnSpPr>
        <p:spPr>
          <a:xfrm flipH="1" flipV="1">
            <a:off x="6063719" y="3447146"/>
            <a:ext cx="2552380" cy="99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B76E3C-5C76-4CD4-BDED-48B8FA65F360}"/>
              </a:ext>
            </a:extLst>
          </p:cNvPr>
          <p:cNvCxnSpPr>
            <a:cxnSpLocks/>
          </p:cNvCxnSpPr>
          <p:nvPr/>
        </p:nvCxnSpPr>
        <p:spPr>
          <a:xfrm flipH="1">
            <a:off x="6089106" y="2134736"/>
            <a:ext cx="3467144" cy="13304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54FC42-52CB-4C86-91F4-5238000C4815}"/>
              </a:ext>
            </a:extLst>
          </p:cNvPr>
          <p:cNvCxnSpPr>
            <a:cxnSpLocks/>
          </p:cNvCxnSpPr>
          <p:nvPr/>
        </p:nvCxnSpPr>
        <p:spPr>
          <a:xfrm flipH="1">
            <a:off x="6063717" y="2021513"/>
            <a:ext cx="1415933" cy="14346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564536-1466-428E-985B-A460FCA6197B}"/>
              </a:ext>
            </a:extLst>
          </p:cNvPr>
          <p:cNvCxnSpPr>
            <a:cxnSpLocks/>
          </p:cNvCxnSpPr>
          <p:nvPr/>
        </p:nvCxnSpPr>
        <p:spPr>
          <a:xfrm>
            <a:off x="5110320" y="1988033"/>
            <a:ext cx="936447" cy="14681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ABF08A-D04A-46B5-94C2-4354762D21B2}"/>
              </a:ext>
            </a:extLst>
          </p:cNvPr>
          <p:cNvCxnSpPr>
            <a:cxnSpLocks/>
          </p:cNvCxnSpPr>
          <p:nvPr/>
        </p:nvCxnSpPr>
        <p:spPr>
          <a:xfrm>
            <a:off x="2643345" y="2682131"/>
            <a:ext cx="3420373" cy="7470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6EE396-1BEA-4C1A-8903-2EBE2CBB462F}"/>
              </a:ext>
            </a:extLst>
          </p:cNvPr>
          <p:cNvCxnSpPr>
            <a:cxnSpLocks/>
          </p:cNvCxnSpPr>
          <p:nvPr/>
        </p:nvCxnSpPr>
        <p:spPr>
          <a:xfrm flipV="1">
            <a:off x="3968111" y="3437266"/>
            <a:ext cx="2095607" cy="222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A2FFE5-CC53-40D6-A26C-5B1ABB470FCA}"/>
              </a:ext>
            </a:extLst>
          </p:cNvPr>
          <p:cNvCxnSpPr>
            <a:cxnSpLocks/>
          </p:cNvCxnSpPr>
          <p:nvPr/>
        </p:nvCxnSpPr>
        <p:spPr>
          <a:xfrm flipV="1">
            <a:off x="2502930" y="3447146"/>
            <a:ext cx="3543837" cy="18983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AB47A1-403C-489A-89A2-BA87018EC7D6}"/>
              </a:ext>
            </a:extLst>
          </p:cNvPr>
          <p:cNvCxnSpPr>
            <a:cxnSpLocks/>
          </p:cNvCxnSpPr>
          <p:nvPr/>
        </p:nvCxnSpPr>
        <p:spPr>
          <a:xfrm>
            <a:off x="3155507" y="1738886"/>
            <a:ext cx="2891260" cy="16902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A98ABA5-4AEB-4CED-9269-109E13982B44}"/>
              </a:ext>
            </a:extLst>
          </p:cNvPr>
          <p:cNvSpPr/>
          <p:nvPr/>
        </p:nvSpPr>
        <p:spPr>
          <a:xfrm>
            <a:off x="4073645" y="1440766"/>
            <a:ext cx="2073350" cy="1088232"/>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Air Traffic Management</a:t>
            </a:r>
          </a:p>
        </p:txBody>
      </p:sp>
      <p:sp>
        <p:nvSpPr>
          <p:cNvPr id="17" name="Oval 16">
            <a:extLst>
              <a:ext uri="{FF2B5EF4-FFF2-40B4-BE49-F238E27FC236}">
                <a16:creationId xmlns:a16="http://schemas.microsoft.com/office/drawing/2014/main" id="{9EF35813-8CDF-4951-8022-B86641CF9C46}"/>
              </a:ext>
            </a:extLst>
          </p:cNvPr>
          <p:cNvSpPr/>
          <p:nvPr/>
        </p:nvSpPr>
        <p:spPr>
          <a:xfrm>
            <a:off x="3654791" y="4563611"/>
            <a:ext cx="2152171" cy="1037069"/>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Vertiport Infrastructure</a:t>
            </a:r>
          </a:p>
        </p:txBody>
      </p:sp>
      <p:sp>
        <p:nvSpPr>
          <p:cNvPr id="18" name="Oval 17">
            <a:extLst>
              <a:ext uri="{FF2B5EF4-FFF2-40B4-BE49-F238E27FC236}">
                <a16:creationId xmlns:a16="http://schemas.microsoft.com/office/drawing/2014/main" id="{87834FF5-E236-410B-8BDD-9236BFC92504}"/>
              </a:ext>
            </a:extLst>
          </p:cNvPr>
          <p:cNvSpPr/>
          <p:nvPr/>
        </p:nvSpPr>
        <p:spPr>
          <a:xfrm>
            <a:off x="6396901" y="1484309"/>
            <a:ext cx="2165498" cy="1088232"/>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Regulatory Requirements</a:t>
            </a:r>
          </a:p>
        </p:txBody>
      </p:sp>
      <p:sp>
        <p:nvSpPr>
          <p:cNvPr id="19" name="Oval 18">
            <a:extLst>
              <a:ext uri="{FF2B5EF4-FFF2-40B4-BE49-F238E27FC236}">
                <a16:creationId xmlns:a16="http://schemas.microsoft.com/office/drawing/2014/main" id="{4FF681A5-A874-42E6-9EE5-3C07CF8ABFA6}"/>
              </a:ext>
            </a:extLst>
          </p:cNvPr>
          <p:cNvSpPr/>
          <p:nvPr/>
        </p:nvSpPr>
        <p:spPr>
          <a:xfrm>
            <a:off x="8120489" y="4218759"/>
            <a:ext cx="2165498" cy="11574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Certification Standards</a:t>
            </a:r>
          </a:p>
        </p:txBody>
      </p:sp>
      <p:sp>
        <p:nvSpPr>
          <p:cNvPr id="20" name="Oval 19">
            <a:extLst>
              <a:ext uri="{FF2B5EF4-FFF2-40B4-BE49-F238E27FC236}">
                <a16:creationId xmlns:a16="http://schemas.microsoft.com/office/drawing/2014/main" id="{5F260D1B-C186-434C-B7CC-6848AB9B1CF2}"/>
              </a:ext>
            </a:extLst>
          </p:cNvPr>
          <p:cNvSpPr/>
          <p:nvPr/>
        </p:nvSpPr>
        <p:spPr>
          <a:xfrm>
            <a:off x="5850410" y="4218759"/>
            <a:ext cx="2152171" cy="138192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Vehicle Performance &amp; Reliability</a:t>
            </a:r>
          </a:p>
        </p:txBody>
      </p:sp>
      <p:sp>
        <p:nvSpPr>
          <p:cNvPr id="21" name="Oval 20">
            <a:extLst>
              <a:ext uri="{FF2B5EF4-FFF2-40B4-BE49-F238E27FC236}">
                <a16:creationId xmlns:a16="http://schemas.microsoft.com/office/drawing/2014/main" id="{970CC4AF-72AA-4C79-85BC-657C5C1D5177}"/>
              </a:ext>
            </a:extLst>
          </p:cNvPr>
          <p:cNvSpPr/>
          <p:nvPr/>
        </p:nvSpPr>
        <p:spPr>
          <a:xfrm>
            <a:off x="7540014" y="2839406"/>
            <a:ext cx="2152171" cy="138192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Autonomous Flight Technology</a:t>
            </a:r>
          </a:p>
        </p:txBody>
      </p:sp>
      <p:sp>
        <p:nvSpPr>
          <p:cNvPr id="22" name="Oval 21">
            <a:extLst>
              <a:ext uri="{FF2B5EF4-FFF2-40B4-BE49-F238E27FC236}">
                <a16:creationId xmlns:a16="http://schemas.microsoft.com/office/drawing/2014/main" id="{CC295546-C1B0-41DF-A671-2E277E64359C}"/>
              </a:ext>
            </a:extLst>
          </p:cNvPr>
          <p:cNvSpPr/>
          <p:nvPr/>
        </p:nvSpPr>
        <p:spPr>
          <a:xfrm>
            <a:off x="2237369" y="1258605"/>
            <a:ext cx="1836276" cy="940818"/>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Battery Technology</a:t>
            </a:r>
          </a:p>
        </p:txBody>
      </p:sp>
      <p:sp>
        <p:nvSpPr>
          <p:cNvPr id="23" name="Oval 22">
            <a:extLst>
              <a:ext uri="{FF2B5EF4-FFF2-40B4-BE49-F238E27FC236}">
                <a16:creationId xmlns:a16="http://schemas.microsoft.com/office/drawing/2014/main" id="{00C6860E-C9D1-4DD1-8BB1-D58E1F322523}"/>
              </a:ext>
            </a:extLst>
          </p:cNvPr>
          <p:cNvSpPr/>
          <p:nvPr/>
        </p:nvSpPr>
        <p:spPr>
          <a:xfrm>
            <a:off x="8656575" y="1431467"/>
            <a:ext cx="1836276" cy="138192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Noise and Visual Disruption</a:t>
            </a:r>
          </a:p>
        </p:txBody>
      </p:sp>
      <p:sp>
        <p:nvSpPr>
          <p:cNvPr id="24" name="Oval 23">
            <a:extLst>
              <a:ext uri="{FF2B5EF4-FFF2-40B4-BE49-F238E27FC236}">
                <a16:creationId xmlns:a16="http://schemas.microsoft.com/office/drawing/2014/main" id="{5420E9C2-A88B-41EE-9A17-74629E90424D}"/>
              </a:ext>
            </a:extLst>
          </p:cNvPr>
          <p:cNvSpPr/>
          <p:nvPr/>
        </p:nvSpPr>
        <p:spPr>
          <a:xfrm>
            <a:off x="2815851" y="3099559"/>
            <a:ext cx="2201696" cy="1157497"/>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Proven Safety Record</a:t>
            </a:r>
          </a:p>
        </p:txBody>
      </p:sp>
      <p:sp>
        <p:nvSpPr>
          <p:cNvPr id="25" name="Oval 24">
            <a:extLst>
              <a:ext uri="{FF2B5EF4-FFF2-40B4-BE49-F238E27FC236}">
                <a16:creationId xmlns:a16="http://schemas.microsoft.com/office/drawing/2014/main" id="{E9B1CD48-BA7E-424A-A69A-78CAC35BED08}"/>
              </a:ext>
            </a:extLst>
          </p:cNvPr>
          <p:cNvSpPr/>
          <p:nvPr/>
        </p:nvSpPr>
        <p:spPr>
          <a:xfrm>
            <a:off x="5258882" y="2617444"/>
            <a:ext cx="1593183" cy="1593183"/>
          </a:xfrm>
          <a:prstGeom prst="ellipse">
            <a:avLst/>
          </a:prstGeom>
          <a:solidFill>
            <a:schemeClr val="accent3"/>
          </a:solidFill>
          <a:ln>
            <a:solidFill>
              <a:schemeClr val="tx1"/>
            </a:solidFill>
          </a:ln>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0" dirty="0">
                <a:solidFill>
                  <a:schemeClr val="bg1"/>
                </a:solidFill>
              </a:rPr>
              <a:t>UAM Viability</a:t>
            </a:r>
          </a:p>
        </p:txBody>
      </p:sp>
      <p:sp>
        <p:nvSpPr>
          <p:cNvPr id="26" name="Oval 25">
            <a:extLst>
              <a:ext uri="{FF2B5EF4-FFF2-40B4-BE49-F238E27FC236}">
                <a16:creationId xmlns:a16="http://schemas.microsoft.com/office/drawing/2014/main" id="{0F3123B0-E259-4C8D-A0E7-B4955E8CEA1F}"/>
              </a:ext>
            </a:extLst>
          </p:cNvPr>
          <p:cNvSpPr/>
          <p:nvPr/>
        </p:nvSpPr>
        <p:spPr>
          <a:xfrm>
            <a:off x="1388196" y="2217435"/>
            <a:ext cx="2510299" cy="99499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Communications Infrastructure</a:t>
            </a:r>
          </a:p>
        </p:txBody>
      </p:sp>
      <p:sp>
        <p:nvSpPr>
          <p:cNvPr id="27" name="Oval 26">
            <a:extLst>
              <a:ext uri="{FF2B5EF4-FFF2-40B4-BE49-F238E27FC236}">
                <a16:creationId xmlns:a16="http://schemas.microsoft.com/office/drawing/2014/main" id="{7BDC6BA6-01C2-4AA5-8128-CE729744C3CF}"/>
              </a:ext>
            </a:extLst>
          </p:cNvPr>
          <p:cNvSpPr/>
          <p:nvPr/>
        </p:nvSpPr>
        <p:spPr>
          <a:xfrm>
            <a:off x="1402082" y="4654585"/>
            <a:ext cx="2201696" cy="1381921"/>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lumMod val="75000"/>
                  </a:schemeClr>
                </a:solidFill>
              </a:rPr>
              <a:t>Environmental Restrictions</a:t>
            </a:r>
          </a:p>
        </p:txBody>
      </p:sp>
      <p:sp>
        <p:nvSpPr>
          <p:cNvPr id="28" name="Oval 27">
            <a:extLst>
              <a:ext uri="{FF2B5EF4-FFF2-40B4-BE49-F238E27FC236}">
                <a16:creationId xmlns:a16="http://schemas.microsoft.com/office/drawing/2014/main" id="{0C380EE5-4329-4A0C-985A-288C0805F680}"/>
              </a:ext>
            </a:extLst>
          </p:cNvPr>
          <p:cNvSpPr/>
          <p:nvPr/>
        </p:nvSpPr>
        <p:spPr>
          <a:xfrm>
            <a:off x="4073644" y="1440766"/>
            <a:ext cx="2073350" cy="10882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Air Traffic Management</a:t>
            </a:r>
          </a:p>
        </p:txBody>
      </p:sp>
      <p:sp>
        <p:nvSpPr>
          <p:cNvPr id="29" name="Oval 28">
            <a:extLst>
              <a:ext uri="{FF2B5EF4-FFF2-40B4-BE49-F238E27FC236}">
                <a16:creationId xmlns:a16="http://schemas.microsoft.com/office/drawing/2014/main" id="{F94E10BA-DDD0-49FB-AB18-00BF0034A71B}"/>
              </a:ext>
            </a:extLst>
          </p:cNvPr>
          <p:cNvSpPr/>
          <p:nvPr/>
        </p:nvSpPr>
        <p:spPr>
          <a:xfrm>
            <a:off x="3654790" y="4563611"/>
            <a:ext cx="2152171" cy="1037069"/>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Vertiport Infrastructure</a:t>
            </a:r>
          </a:p>
        </p:txBody>
      </p:sp>
      <p:sp>
        <p:nvSpPr>
          <p:cNvPr id="30" name="Oval 29">
            <a:extLst>
              <a:ext uri="{FF2B5EF4-FFF2-40B4-BE49-F238E27FC236}">
                <a16:creationId xmlns:a16="http://schemas.microsoft.com/office/drawing/2014/main" id="{EE4199CD-C9FF-4068-843D-4490F52050D6}"/>
              </a:ext>
            </a:extLst>
          </p:cNvPr>
          <p:cNvSpPr/>
          <p:nvPr/>
        </p:nvSpPr>
        <p:spPr>
          <a:xfrm>
            <a:off x="6396900" y="1484309"/>
            <a:ext cx="2165498" cy="10882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Regulatory Requirements</a:t>
            </a:r>
          </a:p>
        </p:txBody>
      </p:sp>
      <p:sp>
        <p:nvSpPr>
          <p:cNvPr id="31" name="Oval 30">
            <a:extLst>
              <a:ext uri="{FF2B5EF4-FFF2-40B4-BE49-F238E27FC236}">
                <a16:creationId xmlns:a16="http://schemas.microsoft.com/office/drawing/2014/main" id="{ABD9D929-F5ED-4DF2-9106-8F4A3BC31A59}"/>
              </a:ext>
            </a:extLst>
          </p:cNvPr>
          <p:cNvSpPr/>
          <p:nvPr/>
        </p:nvSpPr>
        <p:spPr>
          <a:xfrm>
            <a:off x="8120488" y="4218759"/>
            <a:ext cx="2165498" cy="115749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Certification Standards</a:t>
            </a:r>
          </a:p>
        </p:txBody>
      </p:sp>
      <p:sp>
        <p:nvSpPr>
          <p:cNvPr id="32" name="Oval 31">
            <a:extLst>
              <a:ext uri="{FF2B5EF4-FFF2-40B4-BE49-F238E27FC236}">
                <a16:creationId xmlns:a16="http://schemas.microsoft.com/office/drawing/2014/main" id="{9017D26E-078D-4521-913A-656DC417A788}"/>
              </a:ext>
            </a:extLst>
          </p:cNvPr>
          <p:cNvSpPr/>
          <p:nvPr/>
        </p:nvSpPr>
        <p:spPr>
          <a:xfrm>
            <a:off x="5850409" y="4218759"/>
            <a:ext cx="2152171" cy="138192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Vehicle Performance &amp; Reliability</a:t>
            </a:r>
          </a:p>
        </p:txBody>
      </p:sp>
      <p:sp>
        <p:nvSpPr>
          <p:cNvPr id="33" name="Oval 32">
            <a:extLst>
              <a:ext uri="{FF2B5EF4-FFF2-40B4-BE49-F238E27FC236}">
                <a16:creationId xmlns:a16="http://schemas.microsoft.com/office/drawing/2014/main" id="{CCF8BAF6-51C5-45F0-A9FA-5005845886A3}"/>
              </a:ext>
            </a:extLst>
          </p:cNvPr>
          <p:cNvSpPr/>
          <p:nvPr/>
        </p:nvSpPr>
        <p:spPr>
          <a:xfrm>
            <a:off x="7540013" y="2839406"/>
            <a:ext cx="2152171" cy="138192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Autonomous Flight Technology</a:t>
            </a:r>
          </a:p>
        </p:txBody>
      </p:sp>
      <p:sp>
        <p:nvSpPr>
          <p:cNvPr id="34" name="Oval 33">
            <a:extLst>
              <a:ext uri="{FF2B5EF4-FFF2-40B4-BE49-F238E27FC236}">
                <a16:creationId xmlns:a16="http://schemas.microsoft.com/office/drawing/2014/main" id="{BC7464C3-2EC0-4D55-B713-8E7C76FB2311}"/>
              </a:ext>
            </a:extLst>
          </p:cNvPr>
          <p:cNvSpPr/>
          <p:nvPr/>
        </p:nvSpPr>
        <p:spPr>
          <a:xfrm>
            <a:off x="2237368" y="1258605"/>
            <a:ext cx="1836276" cy="940818"/>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Battery Technology</a:t>
            </a:r>
          </a:p>
        </p:txBody>
      </p:sp>
      <p:sp>
        <p:nvSpPr>
          <p:cNvPr id="35" name="Oval 34">
            <a:extLst>
              <a:ext uri="{FF2B5EF4-FFF2-40B4-BE49-F238E27FC236}">
                <a16:creationId xmlns:a16="http://schemas.microsoft.com/office/drawing/2014/main" id="{87634565-720E-49F2-A853-0D767ED7F140}"/>
              </a:ext>
            </a:extLst>
          </p:cNvPr>
          <p:cNvSpPr/>
          <p:nvPr/>
        </p:nvSpPr>
        <p:spPr>
          <a:xfrm>
            <a:off x="8656574" y="1431467"/>
            <a:ext cx="1836276" cy="138192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Noise and Visual Disruption</a:t>
            </a:r>
          </a:p>
        </p:txBody>
      </p:sp>
      <p:sp>
        <p:nvSpPr>
          <p:cNvPr id="36" name="Oval 35">
            <a:extLst>
              <a:ext uri="{FF2B5EF4-FFF2-40B4-BE49-F238E27FC236}">
                <a16:creationId xmlns:a16="http://schemas.microsoft.com/office/drawing/2014/main" id="{0737707B-2D1F-4E2B-B666-8ED7965CC174}"/>
              </a:ext>
            </a:extLst>
          </p:cNvPr>
          <p:cNvSpPr/>
          <p:nvPr/>
        </p:nvSpPr>
        <p:spPr>
          <a:xfrm>
            <a:off x="2815850" y="3099559"/>
            <a:ext cx="2201696" cy="1157497"/>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Proven Safety Record</a:t>
            </a:r>
          </a:p>
        </p:txBody>
      </p:sp>
      <p:sp>
        <p:nvSpPr>
          <p:cNvPr id="37" name="Oval 36">
            <a:extLst>
              <a:ext uri="{FF2B5EF4-FFF2-40B4-BE49-F238E27FC236}">
                <a16:creationId xmlns:a16="http://schemas.microsoft.com/office/drawing/2014/main" id="{A4C25809-7C9A-4093-8C78-5B961FB34CA8}"/>
              </a:ext>
            </a:extLst>
          </p:cNvPr>
          <p:cNvSpPr/>
          <p:nvPr/>
        </p:nvSpPr>
        <p:spPr>
          <a:xfrm>
            <a:off x="1388195" y="2217435"/>
            <a:ext cx="2510299" cy="99499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Communications Infrastructure</a:t>
            </a:r>
          </a:p>
        </p:txBody>
      </p:sp>
      <p:sp>
        <p:nvSpPr>
          <p:cNvPr id="38" name="Oval 37">
            <a:extLst>
              <a:ext uri="{FF2B5EF4-FFF2-40B4-BE49-F238E27FC236}">
                <a16:creationId xmlns:a16="http://schemas.microsoft.com/office/drawing/2014/main" id="{A8262415-1503-417C-9E1E-418719754C4A}"/>
              </a:ext>
            </a:extLst>
          </p:cNvPr>
          <p:cNvSpPr/>
          <p:nvPr/>
        </p:nvSpPr>
        <p:spPr>
          <a:xfrm>
            <a:off x="1402081" y="4654585"/>
            <a:ext cx="2201696" cy="1381921"/>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t>Environmental Restrictions</a:t>
            </a:r>
          </a:p>
        </p:txBody>
      </p:sp>
      <p:sp>
        <p:nvSpPr>
          <p:cNvPr id="39" name="TextBox 38">
            <a:extLst>
              <a:ext uri="{FF2B5EF4-FFF2-40B4-BE49-F238E27FC236}">
                <a16:creationId xmlns:a16="http://schemas.microsoft.com/office/drawing/2014/main" id="{985C353B-CB09-4093-8D80-BCA05C825990}"/>
              </a:ext>
            </a:extLst>
          </p:cNvPr>
          <p:cNvSpPr txBox="1"/>
          <p:nvPr/>
        </p:nvSpPr>
        <p:spPr>
          <a:xfrm>
            <a:off x="8248409" y="5461942"/>
            <a:ext cx="3389724" cy="584775"/>
          </a:xfrm>
          <a:prstGeom prst="rect">
            <a:avLst/>
          </a:prstGeom>
          <a:noFill/>
        </p:spPr>
        <p:txBody>
          <a:bodyPr wrap="square" rtlCol="0">
            <a:spAutoFit/>
          </a:bodyPr>
          <a:lstStyle/>
          <a:p>
            <a:pPr algn="r"/>
            <a:r>
              <a:rPr lang="en-US" sz="1600" b="0" dirty="0"/>
              <a:t>Source: Crown Consulting Inc</a:t>
            </a:r>
          </a:p>
          <a:p>
            <a:pPr algn="r"/>
            <a:r>
              <a:rPr lang="en-US" sz="1600" b="0" dirty="0"/>
              <a:t>Non-exhaustive list</a:t>
            </a:r>
          </a:p>
        </p:txBody>
      </p:sp>
      <p:sp>
        <p:nvSpPr>
          <p:cNvPr id="41" name="Rectangle 40">
            <a:extLst>
              <a:ext uri="{FF2B5EF4-FFF2-40B4-BE49-F238E27FC236}">
                <a16:creationId xmlns:a16="http://schemas.microsoft.com/office/drawing/2014/main" id="{E5652F36-9325-4081-9643-62026EF69E4F}"/>
              </a:ext>
            </a:extLst>
          </p:cNvPr>
          <p:cNvSpPr/>
          <p:nvPr/>
        </p:nvSpPr>
        <p:spPr>
          <a:xfrm flipH="1">
            <a:off x="-2947" y="6151137"/>
            <a:ext cx="12191998" cy="7117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0" i="1" u="sng" dirty="0">
                <a:latin typeface="Ebrima" panose="02000000000000000000" pitchFamily="2" charset="0"/>
                <a:ea typeface="Ebrima" panose="02000000000000000000" pitchFamily="2" charset="0"/>
                <a:cs typeface="Ebrima" panose="02000000000000000000" pitchFamily="2" charset="0"/>
              </a:rPr>
              <a:t>Need to understand and estimate the scale of UAM operations to make progress towards each of these barriers </a:t>
            </a:r>
          </a:p>
        </p:txBody>
      </p:sp>
      <p:pic>
        <p:nvPicPr>
          <p:cNvPr id="40" name="Audio 39">
            <a:hlinkClick r:id="" action="ppaction://media"/>
            <a:extLst>
              <a:ext uri="{FF2B5EF4-FFF2-40B4-BE49-F238E27FC236}">
                <a16:creationId xmlns:a16="http://schemas.microsoft.com/office/drawing/2014/main" id="{BE9C66DB-BED5-49B7-9B87-BB61266C4C3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40791157"/>
      </p:ext>
    </p:extLst>
  </p:cSld>
  <p:clrMapOvr>
    <a:masterClrMapping/>
  </p:clrMapOvr>
  <mc:AlternateContent xmlns:mc="http://schemas.openxmlformats.org/markup-compatibility/2006" xmlns:p14="http://schemas.microsoft.com/office/powerpoint/2010/main">
    <mc:Choice Requires="p14">
      <p:transition spd="slow" p14:dur="2000" advTm="38099"/>
    </mc:Choice>
    <mc:Fallback xmlns="">
      <p:transition spd="slow" advTm="38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9" presetClass="emph" presetSubtype="0" grpId="1" nodeType="withEffect">
                                  <p:stCondLst>
                                    <p:cond delay="0"/>
                                  </p:stCondLst>
                                  <p:childTnLst>
                                    <p:set>
                                      <p:cBhvr>
                                        <p:cTn id="30" dur="indefinite"/>
                                        <p:tgtEl>
                                          <p:spTgt spid="30"/>
                                        </p:tgtEl>
                                        <p:attrNameLst>
                                          <p:attrName>style.opacity</p:attrName>
                                        </p:attrNameLst>
                                      </p:cBhvr>
                                      <p:to>
                                        <p:strVal val="0.5"/>
                                      </p:to>
                                    </p:set>
                                    <p:animEffect filter="image" prLst="opacity: 0.5">
                                      <p:cBhvr rctx="IE">
                                        <p:cTn id="31" dur="indefinite"/>
                                        <p:tgtEl>
                                          <p:spTgt spid="30"/>
                                        </p:tgtEl>
                                      </p:cBhvr>
                                    </p:animEffect>
                                  </p:childTnLst>
                                </p:cTn>
                              </p:par>
                              <p:par>
                                <p:cTn id="32" presetID="9" presetClass="emph" presetSubtype="0" grpId="1" nodeType="withEffect">
                                  <p:stCondLst>
                                    <p:cond delay="0"/>
                                  </p:stCondLst>
                                  <p:childTnLst>
                                    <p:set>
                                      <p:cBhvr>
                                        <p:cTn id="33" dur="indefinite"/>
                                        <p:tgtEl>
                                          <p:spTgt spid="28"/>
                                        </p:tgtEl>
                                        <p:attrNameLst>
                                          <p:attrName>style.opacity</p:attrName>
                                        </p:attrNameLst>
                                      </p:cBhvr>
                                      <p:to>
                                        <p:strVal val="0.5"/>
                                      </p:to>
                                    </p:set>
                                    <p:animEffect filter="image" prLst="opacity: 0.5">
                                      <p:cBhvr rctx="IE">
                                        <p:cTn id="34" dur="indefinite"/>
                                        <p:tgtEl>
                                          <p:spTgt spid="28"/>
                                        </p:tgtEl>
                                      </p:cBhvr>
                                    </p:animEffect>
                                  </p:childTnLst>
                                </p:cTn>
                              </p:par>
                              <p:par>
                                <p:cTn id="35" presetID="9" presetClass="emph" presetSubtype="0" grpId="1" nodeType="withEffect">
                                  <p:stCondLst>
                                    <p:cond delay="0"/>
                                  </p:stCondLst>
                                  <p:childTnLst>
                                    <p:set>
                                      <p:cBhvr>
                                        <p:cTn id="36" dur="indefinite"/>
                                        <p:tgtEl>
                                          <p:spTgt spid="31"/>
                                        </p:tgtEl>
                                        <p:attrNameLst>
                                          <p:attrName>style.opacity</p:attrName>
                                        </p:attrNameLst>
                                      </p:cBhvr>
                                      <p:to>
                                        <p:strVal val="0.5"/>
                                      </p:to>
                                    </p:set>
                                    <p:animEffect filter="image" prLst="opacity: 0.5">
                                      <p:cBhvr rctx="IE">
                                        <p:cTn id="37" dur="indefinite"/>
                                        <p:tgtEl>
                                          <p:spTgt spid="31"/>
                                        </p:tgtEl>
                                      </p:cBhvr>
                                    </p:animEffect>
                                  </p:childTnLst>
                                </p:cTn>
                              </p:par>
                              <p:par>
                                <p:cTn id="38" presetID="9" presetClass="emph" presetSubtype="0" grpId="1" nodeType="withEffect">
                                  <p:stCondLst>
                                    <p:cond delay="0"/>
                                  </p:stCondLst>
                                  <p:childTnLst>
                                    <p:set>
                                      <p:cBhvr>
                                        <p:cTn id="39" dur="indefinite"/>
                                        <p:tgtEl>
                                          <p:spTgt spid="38"/>
                                        </p:tgtEl>
                                        <p:attrNameLst>
                                          <p:attrName>style.opacity</p:attrName>
                                        </p:attrNameLst>
                                      </p:cBhvr>
                                      <p:to>
                                        <p:strVal val="0.5"/>
                                      </p:to>
                                    </p:set>
                                    <p:animEffect filter="image" prLst="opacity: 0.5">
                                      <p:cBhvr rctx="IE">
                                        <p:cTn id="40" dur="indefinite"/>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9" presetClass="emph" presetSubtype="0" grpId="1" nodeType="withEffect">
                                  <p:stCondLst>
                                    <p:cond delay="0"/>
                                  </p:stCondLst>
                                  <p:childTnLst>
                                    <p:set>
                                      <p:cBhvr>
                                        <p:cTn id="48" dur="indefinite"/>
                                        <p:tgtEl>
                                          <p:spTgt spid="34"/>
                                        </p:tgtEl>
                                        <p:attrNameLst>
                                          <p:attrName>style.opacity</p:attrName>
                                        </p:attrNameLst>
                                      </p:cBhvr>
                                      <p:to>
                                        <p:strVal val="0.5"/>
                                      </p:to>
                                    </p:set>
                                    <p:animEffect filter="image" prLst="opacity: 0.5">
                                      <p:cBhvr rctx="IE">
                                        <p:cTn id="49" dur="indefinite"/>
                                        <p:tgtEl>
                                          <p:spTgt spid="34"/>
                                        </p:tgtEl>
                                      </p:cBhvr>
                                    </p:animEffect>
                                  </p:childTnLst>
                                </p:cTn>
                              </p:par>
                              <p:par>
                                <p:cTn id="50" presetID="9" presetClass="emph" presetSubtype="0" grpId="1" nodeType="withEffect">
                                  <p:stCondLst>
                                    <p:cond delay="0"/>
                                  </p:stCondLst>
                                  <p:childTnLst>
                                    <p:set>
                                      <p:cBhvr>
                                        <p:cTn id="51" dur="indefinite"/>
                                        <p:tgtEl>
                                          <p:spTgt spid="33"/>
                                        </p:tgtEl>
                                        <p:attrNameLst>
                                          <p:attrName>style.opacity</p:attrName>
                                        </p:attrNameLst>
                                      </p:cBhvr>
                                      <p:to>
                                        <p:strVal val="0.5"/>
                                      </p:to>
                                    </p:set>
                                    <p:animEffect filter="image" prLst="opacity: 0.5">
                                      <p:cBhvr rctx="IE">
                                        <p:cTn id="52" dur="indefinite"/>
                                        <p:tgtEl>
                                          <p:spTgt spid="33"/>
                                        </p:tgtEl>
                                      </p:cBhvr>
                                    </p:animEffect>
                                  </p:childTnLst>
                                </p:cTn>
                              </p:par>
                              <p:par>
                                <p:cTn id="53" presetID="9" presetClass="emph" presetSubtype="0" grpId="1" nodeType="withEffect">
                                  <p:stCondLst>
                                    <p:cond delay="0"/>
                                  </p:stCondLst>
                                  <p:childTnLst>
                                    <p:set>
                                      <p:cBhvr>
                                        <p:cTn id="54" dur="indefinite"/>
                                        <p:tgtEl>
                                          <p:spTgt spid="32"/>
                                        </p:tgtEl>
                                        <p:attrNameLst>
                                          <p:attrName>style.opacity</p:attrName>
                                        </p:attrNameLst>
                                      </p:cBhvr>
                                      <p:to>
                                        <p:strVal val="0.5"/>
                                      </p:to>
                                    </p:set>
                                    <p:animEffect filter="image" prLst="opacity: 0.5">
                                      <p:cBhvr rctx="IE">
                                        <p:cTn id="55" dur="indefinite"/>
                                        <p:tgtEl>
                                          <p:spTgt spid="32"/>
                                        </p:tgtEl>
                                      </p:cBhvr>
                                    </p:animEffect>
                                  </p:childTnLst>
                                </p:cTn>
                              </p:par>
                              <p:par>
                                <p:cTn id="56" presetID="9" presetClass="emph" presetSubtype="0" grpId="1" nodeType="withEffect">
                                  <p:stCondLst>
                                    <p:cond delay="0"/>
                                  </p:stCondLst>
                                  <p:childTnLst>
                                    <p:set>
                                      <p:cBhvr>
                                        <p:cTn id="57" dur="indefinite"/>
                                        <p:tgtEl>
                                          <p:spTgt spid="29"/>
                                        </p:tgtEl>
                                        <p:attrNameLst>
                                          <p:attrName>style.opacity</p:attrName>
                                        </p:attrNameLst>
                                      </p:cBhvr>
                                      <p:to>
                                        <p:strVal val="0.5"/>
                                      </p:to>
                                    </p:set>
                                    <p:animEffect filter="image" prLst="opacity: 0.5">
                                      <p:cBhvr rctx="IE">
                                        <p:cTn id="58" dur="indefinite"/>
                                        <p:tgtEl>
                                          <p:spTgt spid="29"/>
                                        </p:tgtEl>
                                      </p:cBhvr>
                                    </p:animEffect>
                                  </p:childTnLst>
                                </p:cTn>
                              </p:par>
                              <p:par>
                                <p:cTn id="59" presetID="9" presetClass="emph" presetSubtype="0" grpId="1" nodeType="withEffect">
                                  <p:stCondLst>
                                    <p:cond delay="0"/>
                                  </p:stCondLst>
                                  <p:childTnLst>
                                    <p:set>
                                      <p:cBhvr>
                                        <p:cTn id="60" dur="indefinite"/>
                                        <p:tgtEl>
                                          <p:spTgt spid="37"/>
                                        </p:tgtEl>
                                        <p:attrNameLst>
                                          <p:attrName>style.opacity</p:attrName>
                                        </p:attrNameLst>
                                      </p:cBhvr>
                                      <p:to>
                                        <p:strVal val="0.5"/>
                                      </p:to>
                                    </p:set>
                                    <p:animEffect filter="image" prLst="opacity: 0.5">
                                      <p:cBhvr rctx="IE">
                                        <p:cTn id="61" dur="indefinite"/>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9" presetClass="emph" presetSubtype="0" grpId="1" nodeType="withEffect">
                                  <p:stCondLst>
                                    <p:cond delay="0"/>
                                  </p:stCondLst>
                                  <p:childTnLst>
                                    <p:set>
                                      <p:cBhvr>
                                        <p:cTn id="68" dur="indefinite"/>
                                        <p:tgtEl>
                                          <p:spTgt spid="36"/>
                                        </p:tgtEl>
                                        <p:attrNameLst>
                                          <p:attrName>style.opacity</p:attrName>
                                        </p:attrNameLst>
                                      </p:cBhvr>
                                      <p:to>
                                        <p:strVal val="0.5"/>
                                      </p:to>
                                    </p:set>
                                    <p:animEffect filter="image" prLst="opacity: 0.5">
                                      <p:cBhvr rctx="IE">
                                        <p:cTn id="69" dur="indefinite"/>
                                        <p:tgtEl>
                                          <p:spTgt spid="36"/>
                                        </p:tgtEl>
                                      </p:cBhvr>
                                    </p:animEffect>
                                  </p:childTnLst>
                                </p:cTn>
                              </p:par>
                              <p:par>
                                <p:cTn id="70" presetID="9" presetClass="emph" presetSubtype="0" grpId="1" nodeType="withEffect">
                                  <p:stCondLst>
                                    <p:cond delay="0"/>
                                  </p:stCondLst>
                                  <p:childTnLst>
                                    <p:set>
                                      <p:cBhvr>
                                        <p:cTn id="71" dur="indefinite"/>
                                        <p:tgtEl>
                                          <p:spTgt spid="35"/>
                                        </p:tgtEl>
                                        <p:attrNameLst>
                                          <p:attrName>style.opacity</p:attrName>
                                        </p:attrNameLst>
                                      </p:cBhvr>
                                      <p:to>
                                        <p:strVal val="0.5"/>
                                      </p:to>
                                    </p:set>
                                    <p:animEffect filter="image" prLst="opacity: 0.5">
                                      <p:cBhvr rctx="IE">
                                        <p:cTn id="72" dur="indefinite"/>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3" fill="hold" display="0">
                  <p:stCondLst>
                    <p:cond delay="indefinite"/>
                  </p:stCondLst>
                  <p:endCondLst>
                    <p:cond evt="onStopAudio" delay="0">
                      <p:tgtEl>
                        <p:sldTgt/>
                      </p:tgtEl>
                    </p:cond>
                  </p:endCondLst>
                </p:cTn>
                <p:tgtEl>
                  <p:spTgt spid="40"/>
                </p:tgtEl>
              </p:cMediaNode>
            </p:audio>
          </p:childTnLst>
        </p:cTn>
      </p:par>
    </p:tnLst>
    <p:bldLst>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5">
            <a:extLst>
              <a:ext uri="{FF2B5EF4-FFF2-40B4-BE49-F238E27FC236}">
                <a16:creationId xmlns:a16="http://schemas.microsoft.com/office/drawing/2014/main" id="{DB291308-6CD0-4853-804D-6EB3750C9031}"/>
              </a:ext>
            </a:extLst>
          </p:cNvPr>
          <p:cNvGraphicFramePr>
            <a:graphicFrameLocks noGrp="1"/>
          </p:cNvGraphicFramePr>
          <p:nvPr>
            <p:extLst>
              <p:ext uri="{D42A27DB-BD31-4B8C-83A1-F6EECF244321}">
                <p14:modId xmlns:p14="http://schemas.microsoft.com/office/powerpoint/2010/main" val="3245348579"/>
              </p:ext>
            </p:extLst>
          </p:nvPr>
        </p:nvGraphicFramePr>
        <p:xfrm>
          <a:off x="575591" y="1466512"/>
          <a:ext cx="11068191" cy="1854200"/>
        </p:xfrm>
        <a:graphic>
          <a:graphicData uri="http://schemas.openxmlformats.org/drawingml/2006/table">
            <a:tbl>
              <a:tblPr firstRow="1" bandRow="1">
                <a:tableStyleId>{F5AB1C69-6EDB-4FF4-983F-18BD219EF322}</a:tableStyleId>
              </a:tblPr>
              <a:tblGrid>
                <a:gridCol w="2299121">
                  <a:extLst>
                    <a:ext uri="{9D8B030D-6E8A-4147-A177-3AD203B41FA5}">
                      <a16:colId xmlns:a16="http://schemas.microsoft.com/office/drawing/2014/main" val="1928097742"/>
                    </a:ext>
                  </a:extLst>
                </a:gridCol>
                <a:gridCol w="1780027">
                  <a:extLst>
                    <a:ext uri="{9D8B030D-6E8A-4147-A177-3AD203B41FA5}">
                      <a16:colId xmlns:a16="http://schemas.microsoft.com/office/drawing/2014/main" val="1956937046"/>
                    </a:ext>
                  </a:extLst>
                </a:gridCol>
                <a:gridCol w="1783080">
                  <a:extLst>
                    <a:ext uri="{9D8B030D-6E8A-4147-A177-3AD203B41FA5}">
                      <a16:colId xmlns:a16="http://schemas.microsoft.com/office/drawing/2014/main" val="1190558792"/>
                    </a:ext>
                  </a:extLst>
                </a:gridCol>
                <a:gridCol w="1735321">
                  <a:extLst>
                    <a:ext uri="{9D8B030D-6E8A-4147-A177-3AD203B41FA5}">
                      <a16:colId xmlns:a16="http://schemas.microsoft.com/office/drawing/2014/main" val="2407760062"/>
                    </a:ext>
                  </a:extLst>
                </a:gridCol>
                <a:gridCol w="1735321">
                  <a:extLst>
                    <a:ext uri="{9D8B030D-6E8A-4147-A177-3AD203B41FA5}">
                      <a16:colId xmlns:a16="http://schemas.microsoft.com/office/drawing/2014/main" val="1389079773"/>
                    </a:ext>
                  </a:extLst>
                </a:gridCol>
                <a:gridCol w="1735321">
                  <a:extLst>
                    <a:ext uri="{9D8B030D-6E8A-4147-A177-3AD203B41FA5}">
                      <a16:colId xmlns:a16="http://schemas.microsoft.com/office/drawing/2014/main" val="409456411"/>
                    </a:ext>
                  </a:extLst>
                </a:gridCol>
              </a:tblGrid>
              <a:tr h="370840">
                <a:tc>
                  <a:txBody>
                    <a:bodyPr/>
                    <a:lstStyle/>
                    <a:p>
                      <a:r>
                        <a:rPr lang="en-US" b="1" dirty="0"/>
                        <a:t>Company</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Scope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Timeframe</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dirty="0"/>
                        <a:t>Passenger Trips</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algn="ctr"/>
                      <a:r>
                        <a:rPr lang="en-US" dirty="0"/>
                        <a:t>Aircraft</a:t>
                      </a:r>
                    </a:p>
                  </a:txBody>
                  <a:tcPr>
                    <a:lnT w="38100" cap="flat" cmpd="sng" algn="ctr">
                      <a:solidFill>
                        <a:schemeClr val="bg1"/>
                      </a:solidFill>
                      <a:prstDash val="solid"/>
                      <a:round/>
                      <a:headEnd type="none" w="med" len="med"/>
                      <a:tailEnd type="none" w="med" len="med"/>
                    </a:lnT>
                  </a:tcPr>
                </a:tc>
                <a:tc>
                  <a:txBody>
                    <a:bodyPr/>
                    <a:lstStyle/>
                    <a:p>
                      <a:pPr algn="ctr"/>
                      <a:r>
                        <a:rPr lang="en-US" dirty="0"/>
                        <a:t>Flight Hours</a:t>
                      </a: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505731605"/>
                  </a:ext>
                </a:extLst>
              </a:tr>
              <a:tr h="370840">
                <a:tc>
                  <a:txBody>
                    <a:bodyPr/>
                    <a:lstStyle/>
                    <a:p>
                      <a:r>
                        <a:rPr lang="en-US" b="1" dirty="0"/>
                        <a:t>Roland Berger</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Global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en-US" i="1" dirty="0"/>
                    </a:p>
                  </a:txBody>
                  <a:tcPr>
                    <a:lnL w="38100" cap="flat" cmpd="sng" algn="ctr">
                      <a:solidFill>
                        <a:schemeClr val="bg1"/>
                      </a:solidFill>
                      <a:prstDash val="solid"/>
                      <a:round/>
                      <a:headEnd type="none" w="med" len="med"/>
                      <a:tailEnd type="none" w="med" len="med"/>
                    </a:lnL>
                  </a:tcPr>
                </a:tc>
                <a:tc>
                  <a:txBody>
                    <a:bodyPr/>
                    <a:lstStyle/>
                    <a:p>
                      <a:pPr algn="ctr"/>
                      <a:r>
                        <a:rPr lang="en-US" dirty="0"/>
                        <a:t>28 k</a:t>
                      </a:r>
                    </a:p>
                  </a:txBody>
                  <a:tcPr/>
                </a:tc>
                <a:tc>
                  <a:txBody>
                    <a:bodyPr/>
                    <a:lstStyle/>
                    <a:p>
                      <a:pPr algn="ctr"/>
                      <a:endParaRPr lang="en-US" i="1" dirty="0"/>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113263755"/>
                  </a:ext>
                </a:extLst>
              </a:tr>
              <a:tr h="370840">
                <a:tc>
                  <a:txBody>
                    <a:bodyPr/>
                    <a:lstStyle/>
                    <a:p>
                      <a:r>
                        <a:rPr lang="en-US" b="1" dirty="0"/>
                        <a:t>Horvath &amp; Partners</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125 global cities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endParaRPr lang="en-US" i="1" dirty="0"/>
                    </a:p>
                  </a:txBody>
                  <a:tcPr>
                    <a:lnL w="38100" cap="flat" cmpd="sng" algn="ctr">
                      <a:solidFill>
                        <a:schemeClr val="bg1"/>
                      </a:solidFill>
                      <a:prstDash val="solid"/>
                      <a:round/>
                      <a:headEnd type="none" w="med" len="med"/>
                      <a:tailEnd type="none" w="med" len="med"/>
                    </a:lnL>
                  </a:tcPr>
                </a:tc>
                <a:tc>
                  <a:txBody>
                    <a:bodyPr/>
                    <a:lstStyle/>
                    <a:p>
                      <a:pPr algn="ctr"/>
                      <a:endParaRPr lang="en-US" i="1" dirty="0"/>
                    </a:p>
                  </a:txBody>
                  <a:tcPr/>
                </a:tc>
                <a:tc>
                  <a:txBody>
                    <a:bodyPr/>
                    <a:lstStyle/>
                    <a:p>
                      <a:pPr algn="ctr"/>
                      <a:r>
                        <a:rPr lang="en-US" dirty="0"/>
                        <a:t>15 M</a:t>
                      </a:r>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822729960"/>
                  </a:ext>
                </a:extLst>
              </a:tr>
              <a:tr h="370840">
                <a:tc>
                  <a:txBody>
                    <a:bodyPr/>
                    <a:lstStyle/>
                    <a:p>
                      <a:r>
                        <a:rPr lang="en-US" b="1" dirty="0"/>
                        <a:t>KPMG</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31 global cities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2030</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a:t>12 M</a:t>
                      </a:r>
                    </a:p>
                  </a:txBody>
                  <a:tcPr>
                    <a:lnL w="38100" cap="flat" cmpd="sng" algn="ctr">
                      <a:solidFill>
                        <a:schemeClr val="bg1"/>
                      </a:solidFill>
                      <a:prstDash val="solid"/>
                      <a:round/>
                      <a:headEnd type="none" w="med" len="med"/>
                      <a:tailEnd type="none" w="med" len="med"/>
                    </a:lnL>
                  </a:tcPr>
                </a:tc>
                <a:tc>
                  <a:txBody>
                    <a:bodyPr/>
                    <a:lstStyle/>
                    <a:p>
                      <a:pPr algn="ctr"/>
                      <a:endParaRPr lang="en-US" i="1" dirty="0"/>
                    </a:p>
                  </a:txBody>
                  <a:tcPr/>
                </a:tc>
                <a:tc>
                  <a:txBody>
                    <a:bodyPr/>
                    <a:lstStyle/>
                    <a:p>
                      <a:pPr algn="ctr"/>
                      <a:endParaRPr lang="en-US" i="1" dirty="0"/>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301294667"/>
                  </a:ext>
                </a:extLst>
              </a:tr>
              <a:tr h="370840">
                <a:tc>
                  <a:txBody>
                    <a:bodyPr/>
                    <a:lstStyle/>
                    <a:p>
                      <a:r>
                        <a:rPr lang="en-US" b="1" dirty="0"/>
                        <a:t>Porsche Consulting</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Global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endParaRPr lang="en-US" i="1" dirty="0"/>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c>
                  <a:txBody>
                    <a:bodyPr/>
                    <a:lstStyle/>
                    <a:p>
                      <a:pPr algn="ctr"/>
                      <a:r>
                        <a:rPr lang="en-US" dirty="0"/>
                        <a:t>15 k</a:t>
                      </a:r>
                    </a:p>
                  </a:txBody>
                  <a:tcPr>
                    <a:lnB w="38100" cap="flat" cmpd="sng" algn="ctr">
                      <a:solidFill>
                        <a:schemeClr val="bg1"/>
                      </a:solidFill>
                      <a:prstDash val="solid"/>
                      <a:round/>
                      <a:headEnd type="none" w="med" len="med"/>
                      <a:tailEnd type="none" w="med" len="med"/>
                    </a:lnB>
                  </a:tcPr>
                </a:tc>
                <a:tc>
                  <a:txBody>
                    <a:bodyPr/>
                    <a:lstStyle/>
                    <a:p>
                      <a:pPr algn="ctr"/>
                      <a:endParaRPr lang="en-US" i="1" dirty="0"/>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94936816"/>
                  </a:ext>
                </a:extLst>
              </a:tr>
            </a:tbl>
          </a:graphicData>
        </a:graphic>
      </p:graphicFrame>
      <p:graphicFrame>
        <p:nvGraphicFramePr>
          <p:cNvPr id="9" name="Table 5">
            <a:extLst>
              <a:ext uri="{FF2B5EF4-FFF2-40B4-BE49-F238E27FC236}">
                <a16:creationId xmlns:a16="http://schemas.microsoft.com/office/drawing/2014/main" id="{8BCBA67A-8A80-44C5-ADB0-CDF0A4523A60}"/>
              </a:ext>
            </a:extLst>
          </p:cNvPr>
          <p:cNvGraphicFramePr>
            <a:graphicFrameLocks noGrp="1"/>
          </p:cNvGraphicFramePr>
          <p:nvPr>
            <p:extLst>
              <p:ext uri="{D42A27DB-BD31-4B8C-83A1-F6EECF244321}">
                <p14:modId xmlns:p14="http://schemas.microsoft.com/office/powerpoint/2010/main" val="333357293"/>
              </p:ext>
            </p:extLst>
          </p:nvPr>
        </p:nvGraphicFramePr>
        <p:xfrm>
          <a:off x="575591" y="1466512"/>
          <a:ext cx="11068191" cy="1854200"/>
        </p:xfrm>
        <a:graphic>
          <a:graphicData uri="http://schemas.openxmlformats.org/drawingml/2006/table">
            <a:tbl>
              <a:tblPr firstRow="1" bandRow="1">
                <a:tableStyleId>{F5AB1C69-6EDB-4FF4-983F-18BD219EF322}</a:tableStyleId>
              </a:tblPr>
              <a:tblGrid>
                <a:gridCol w="2299121">
                  <a:extLst>
                    <a:ext uri="{9D8B030D-6E8A-4147-A177-3AD203B41FA5}">
                      <a16:colId xmlns:a16="http://schemas.microsoft.com/office/drawing/2014/main" val="1928097742"/>
                    </a:ext>
                  </a:extLst>
                </a:gridCol>
                <a:gridCol w="1780027">
                  <a:extLst>
                    <a:ext uri="{9D8B030D-6E8A-4147-A177-3AD203B41FA5}">
                      <a16:colId xmlns:a16="http://schemas.microsoft.com/office/drawing/2014/main" val="1956937046"/>
                    </a:ext>
                  </a:extLst>
                </a:gridCol>
                <a:gridCol w="1783080">
                  <a:extLst>
                    <a:ext uri="{9D8B030D-6E8A-4147-A177-3AD203B41FA5}">
                      <a16:colId xmlns:a16="http://schemas.microsoft.com/office/drawing/2014/main" val="1190558792"/>
                    </a:ext>
                  </a:extLst>
                </a:gridCol>
                <a:gridCol w="1735321">
                  <a:extLst>
                    <a:ext uri="{9D8B030D-6E8A-4147-A177-3AD203B41FA5}">
                      <a16:colId xmlns:a16="http://schemas.microsoft.com/office/drawing/2014/main" val="2407760062"/>
                    </a:ext>
                  </a:extLst>
                </a:gridCol>
                <a:gridCol w="1735321">
                  <a:extLst>
                    <a:ext uri="{9D8B030D-6E8A-4147-A177-3AD203B41FA5}">
                      <a16:colId xmlns:a16="http://schemas.microsoft.com/office/drawing/2014/main" val="1389079773"/>
                    </a:ext>
                  </a:extLst>
                </a:gridCol>
                <a:gridCol w="1735321">
                  <a:extLst>
                    <a:ext uri="{9D8B030D-6E8A-4147-A177-3AD203B41FA5}">
                      <a16:colId xmlns:a16="http://schemas.microsoft.com/office/drawing/2014/main" val="409456411"/>
                    </a:ext>
                  </a:extLst>
                </a:gridCol>
              </a:tblGrid>
              <a:tr h="370840">
                <a:tc>
                  <a:txBody>
                    <a:bodyPr/>
                    <a:lstStyle/>
                    <a:p>
                      <a:r>
                        <a:rPr lang="en-US" b="1" dirty="0"/>
                        <a:t>Company</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Scope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Timeframe</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dirty="0"/>
                        <a:t>Passenger Trips</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algn="ctr"/>
                      <a:r>
                        <a:rPr lang="en-US" dirty="0"/>
                        <a:t>Aircraft</a:t>
                      </a:r>
                    </a:p>
                  </a:txBody>
                  <a:tcPr>
                    <a:lnT w="38100" cap="flat" cmpd="sng" algn="ctr">
                      <a:solidFill>
                        <a:schemeClr val="bg1"/>
                      </a:solidFill>
                      <a:prstDash val="solid"/>
                      <a:round/>
                      <a:headEnd type="none" w="med" len="med"/>
                      <a:tailEnd type="none" w="med" len="med"/>
                    </a:lnT>
                  </a:tcPr>
                </a:tc>
                <a:tc>
                  <a:txBody>
                    <a:bodyPr/>
                    <a:lstStyle/>
                    <a:p>
                      <a:pPr algn="ctr"/>
                      <a:r>
                        <a:rPr lang="en-US" dirty="0"/>
                        <a:t>Flight Hours</a:t>
                      </a:r>
                    </a:p>
                  </a:txBody>
                  <a:tcP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505731605"/>
                  </a:ext>
                </a:extLst>
              </a:tr>
              <a:tr h="370840">
                <a:tc>
                  <a:txBody>
                    <a:bodyPr/>
                    <a:lstStyle/>
                    <a:p>
                      <a:r>
                        <a:rPr lang="en-US" b="1" dirty="0"/>
                        <a:t>Roland Berger</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Global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i="1" dirty="0"/>
                        <a:t>383 M*</a:t>
                      </a:r>
                    </a:p>
                  </a:txBody>
                  <a:tcPr>
                    <a:lnL w="38100" cap="flat" cmpd="sng" algn="ctr">
                      <a:solidFill>
                        <a:schemeClr val="bg1"/>
                      </a:solidFill>
                      <a:prstDash val="solid"/>
                      <a:round/>
                      <a:headEnd type="none" w="med" len="med"/>
                      <a:tailEnd type="none" w="med" len="med"/>
                    </a:lnL>
                  </a:tcPr>
                </a:tc>
                <a:tc>
                  <a:txBody>
                    <a:bodyPr/>
                    <a:lstStyle/>
                    <a:p>
                      <a:pPr algn="ctr"/>
                      <a:r>
                        <a:rPr lang="en-US" dirty="0"/>
                        <a:t>28 k</a:t>
                      </a:r>
                    </a:p>
                  </a:txBody>
                  <a:tcPr/>
                </a:tc>
                <a:tc>
                  <a:txBody>
                    <a:bodyPr/>
                    <a:lstStyle/>
                    <a:p>
                      <a:pPr algn="ctr"/>
                      <a:r>
                        <a:rPr lang="en-US" i="1" dirty="0"/>
                        <a:t>38 M</a:t>
                      </a:r>
                      <a:r>
                        <a:rPr lang="en-US" i="1" dirty="0">
                          <a:latin typeface="Ebrima" panose="02000000000000000000" pitchFamily="2" charset="0"/>
                          <a:ea typeface="Ebrima" panose="02000000000000000000" pitchFamily="2" charset="0"/>
                          <a:cs typeface="Ebrima" panose="02000000000000000000" pitchFamily="2" charset="0"/>
                        </a:rPr>
                        <a:t>†</a:t>
                      </a:r>
                      <a:endParaRPr lang="en-US" i="1" dirty="0"/>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113263755"/>
                  </a:ext>
                </a:extLst>
              </a:tr>
              <a:tr h="370840">
                <a:tc>
                  <a:txBody>
                    <a:bodyPr/>
                    <a:lstStyle/>
                    <a:p>
                      <a:r>
                        <a:rPr lang="en-US" b="1" dirty="0"/>
                        <a:t>Horvath &amp; Partners</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125 global cities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i="1" dirty="0"/>
                        <a:t>150 M</a:t>
                      </a:r>
                      <a:r>
                        <a:rPr lang="en-US" i="1" dirty="0">
                          <a:latin typeface="Ebrima" panose="02000000000000000000" pitchFamily="2" charset="0"/>
                          <a:ea typeface="Ebrima" panose="02000000000000000000" pitchFamily="2" charset="0"/>
                          <a:cs typeface="Ebrima" panose="02000000000000000000" pitchFamily="2" charset="0"/>
                        </a:rPr>
                        <a:t>†</a:t>
                      </a:r>
                      <a:endParaRPr lang="en-US" i="1" dirty="0"/>
                    </a:p>
                  </a:txBody>
                  <a:tcPr>
                    <a:lnL w="38100" cap="flat" cmpd="sng" algn="ctr">
                      <a:solidFill>
                        <a:schemeClr val="bg1"/>
                      </a:solidFill>
                      <a:prstDash val="solid"/>
                      <a:round/>
                      <a:headEnd type="none" w="med" len="med"/>
                      <a:tailEnd type="none" w="med" len="med"/>
                    </a:lnL>
                  </a:tcPr>
                </a:tc>
                <a:tc>
                  <a:txBody>
                    <a:bodyPr/>
                    <a:lstStyle/>
                    <a:p>
                      <a:pPr algn="ctr"/>
                      <a:r>
                        <a:rPr lang="en-US" i="1" dirty="0"/>
                        <a:t>11 k*</a:t>
                      </a:r>
                    </a:p>
                  </a:txBody>
                  <a:tcPr/>
                </a:tc>
                <a:tc>
                  <a:txBody>
                    <a:bodyPr/>
                    <a:lstStyle/>
                    <a:p>
                      <a:pPr algn="ctr"/>
                      <a:r>
                        <a:rPr lang="en-US" dirty="0"/>
                        <a:t>15 M</a:t>
                      </a:r>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822729960"/>
                  </a:ext>
                </a:extLst>
              </a:tr>
              <a:tr h="370840">
                <a:tc>
                  <a:txBody>
                    <a:bodyPr/>
                    <a:lstStyle/>
                    <a:p>
                      <a:r>
                        <a:rPr lang="en-US" b="1" dirty="0"/>
                        <a:t>KPMG</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31 global cities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dirty="0"/>
                        <a:t>2030</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a:t>12 M</a:t>
                      </a:r>
                    </a:p>
                  </a:txBody>
                  <a:tcPr>
                    <a:lnL w="38100" cap="flat" cmpd="sng" algn="ctr">
                      <a:solidFill>
                        <a:schemeClr val="bg1"/>
                      </a:solidFill>
                      <a:prstDash val="solid"/>
                      <a:round/>
                      <a:headEnd type="none" w="med" len="med"/>
                      <a:tailEnd type="none" w="med" len="med"/>
                    </a:lnL>
                  </a:tcPr>
                </a:tc>
                <a:tc>
                  <a:txBody>
                    <a:bodyPr/>
                    <a:lstStyle/>
                    <a:p>
                      <a:pPr algn="ctr"/>
                      <a:r>
                        <a:rPr lang="en-US" i="1" dirty="0"/>
                        <a:t>876*</a:t>
                      </a:r>
                    </a:p>
                  </a:txBody>
                  <a:tcPr/>
                </a:tc>
                <a:tc>
                  <a:txBody>
                    <a:bodyPr/>
                    <a:lstStyle/>
                    <a:p>
                      <a:pPr algn="ctr"/>
                      <a:r>
                        <a:rPr lang="en-US" i="1" dirty="0"/>
                        <a:t>1 M</a:t>
                      </a:r>
                      <a:r>
                        <a:rPr lang="en-US" i="1" dirty="0">
                          <a:latin typeface="Ebrima" panose="02000000000000000000" pitchFamily="2" charset="0"/>
                          <a:ea typeface="Ebrima" panose="02000000000000000000" pitchFamily="2" charset="0"/>
                          <a:cs typeface="Ebrima" panose="02000000000000000000" pitchFamily="2" charset="0"/>
                        </a:rPr>
                        <a:t>†</a:t>
                      </a:r>
                      <a:endParaRPr lang="en-US" i="1" dirty="0"/>
                    </a:p>
                  </a:txBody>
                  <a:tcP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301294667"/>
                  </a:ext>
                </a:extLst>
              </a:tr>
              <a:tr h="370840">
                <a:tc>
                  <a:txBody>
                    <a:bodyPr/>
                    <a:lstStyle/>
                    <a:p>
                      <a:r>
                        <a:rPr lang="en-US" b="1" dirty="0"/>
                        <a:t>Porsche Consulting</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Global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r>
                        <a:rPr lang="en-US" dirty="0"/>
                        <a:t>2035</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i="1" dirty="0"/>
                        <a:t>205 M*</a:t>
                      </a:r>
                    </a:p>
                  </a:txBody>
                  <a:tcP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c>
                  <a:txBody>
                    <a:bodyPr/>
                    <a:lstStyle/>
                    <a:p>
                      <a:pPr algn="ctr"/>
                      <a:r>
                        <a:rPr lang="en-US" dirty="0"/>
                        <a:t>15 k</a:t>
                      </a:r>
                    </a:p>
                  </a:txBody>
                  <a:tcPr>
                    <a:lnB w="38100" cap="flat" cmpd="sng" algn="ctr">
                      <a:solidFill>
                        <a:schemeClr val="bg1"/>
                      </a:solidFill>
                      <a:prstDash val="solid"/>
                      <a:round/>
                      <a:headEnd type="none" w="med" len="med"/>
                      <a:tailEnd type="none" w="med" len="med"/>
                    </a:lnB>
                  </a:tcPr>
                </a:tc>
                <a:tc>
                  <a:txBody>
                    <a:bodyPr/>
                    <a:lstStyle/>
                    <a:p>
                      <a:pPr algn="ctr"/>
                      <a:r>
                        <a:rPr lang="en-US" i="1" dirty="0"/>
                        <a:t>21 M</a:t>
                      </a:r>
                      <a:r>
                        <a:rPr lang="en-US" i="1" dirty="0">
                          <a:latin typeface="Ebrima" panose="02000000000000000000" pitchFamily="2" charset="0"/>
                          <a:ea typeface="Ebrima" panose="02000000000000000000" pitchFamily="2" charset="0"/>
                          <a:cs typeface="Ebrima" panose="02000000000000000000" pitchFamily="2" charset="0"/>
                        </a:rPr>
                        <a:t>†</a:t>
                      </a:r>
                      <a:endParaRPr lang="en-US" i="1" dirty="0"/>
                    </a:p>
                  </a:txBody>
                  <a:tcP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94936816"/>
                  </a:ext>
                </a:extLst>
              </a:tr>
            </a:tbl>
          </a:graphicData>
        </a:graphic>
      </p:graphicFrame>
      <p:sp>
        <p:nvSpPr>
          <p:cNvPr id="3" name="Content Placeholder 2">
            <a:extLst>
              <a:ext uri="{FF2B5EF4-FFF2-40B4-BE49-F238E27FC236}">
                <a16:creationId xmlns:a16="http://schemas.microsoft.com/office/drawing/2014/main" id="{6469E79B-B8A5-4C89-ACDC-181A495C5087}"/>
              </a:ext>
            </a:extLst>
          </p:cNvPr>
          <p:cNvSpPr>
            <a:spLocks noGrp="1"/>
          </p:cNvSpPr>
          <p:nvPr>
            <p:ph idx="1"/>
          </p:nvPr>
        </p:nvSpPr>
        <p:spPr/>
        <p:txBody>
          <a:bodyPr>
            <a:normAutofit/>
          </a:bodyPr>
          <a:lstStyle/>
          <a:p>
            <a:pPr marL="0" indent="0">
              <a:buNone/>
            </a:pPr>
            <a:r>
              <a:rPr lang="en-US" sz="2000" b="1" dirty="0"/>
              <a:t>Market studies by consulting companies: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500" b="1" dirty="0"/>
          </a:p>
          <a:p>
            <a:pPr marL="0" indent="0">
              <a:buNone/>
            </a:pPr>
            <a:r>
              <a:rPr lang="en-US" sz="2000" b="1" dirty="0"/>
              <a:t>NASA-sponsored market reports:</a:t>
            </a:r>
          </a:p>
          <a:p>
            <a:endParaRPr lang="en-US" sz="2000" dirty="0"/>
          </a:p>
          <a:p>
            <a:endParaRPr lang="en-US" sz="2000" dirty="0"/>
          </a:p>
          <a:p>
            <a:endParaRPr lang="en-US" sz="2000" dirty="0"/>
          </a:p>
          <a:p>
            <a:pPr marL="0" indent="0">
              <a:buNone/>
            </a:pPr>
            <a:r>
              <a:rPr lang="en-US" sz="2000" b="1" dirty="0"/>
              <a:t>Limited available literature regarding global UAM demand estimation methodologies</a:t>
            </a:r>
          </a:p>
        </p:txBody>
      </p:sp>
      <p:sp>
        <p:nvSpPr>
          <p:cNvPr id="2" name="Title 1">
            <a:extLst>
              <a:ext uri="{FF2B5EF4-FFF2-40B4-BE49-F238E27FC236}">
                <a16:creationId xmlns:a16="http://schemas.microsoft.com/office/drawing/2014/main" id="{FE2742D1-2CB0-4BD5-BDE2-077FFBBAD64E}"/>
              </a:ext>
            </a:extLst>
          </p:cNvPr>
          <p:cNvSpPr>
            <a:spLocks noGrp="1"/>
          </p:cNvSpPr>
          <p:nvPr>
            <p:ph type="title"/>
          </p:nvPr>
        </p:nvSpPr>
        <p:spPr/>
        <p:txBody>
          <a:bodyPr/>
          <a:lstStyle/>
          <a:p>
            <a:r>
              <a:rPr lang="en-US" dirty="0"/>
              <a:t>Current Demand Estimates</a:t>
            </a:r>
          </a:p>
        </p:txBody>
      </p:sp>
      <p:sp>
        <p:nvSpPr>
          <p:cNvPr id="4" name="Slide Number Placeholder 3">
            <a:extLst>
              <a:ext uri="{FF2B5EF4-FFF2-40B4-BE49-F238E27FC236}">
                <a16:creationId xmlns:a16="http://schemas.microsoft.com/office/drawing/2014/main" id="{FC743D1D-76B4-4B9C-98FB-9E52CCDCC15E}"/>
              </a:ext>
            </a:extLst>
          </p:cNvPr>
          <p:cNvSpPr>
            <a:spLocks noGrp="1"/>
          </p:cNvSpPr>
          <p:nvPr>
            <p:ph type="sldNum" sz="quarter" idx="12"/>
          </p:nvPr>
        </p:nvSpPr>
        <p:spPr/>
        <p:txBody>
          <a:bodyPr/>
          <a:lstStyle/>
          <a:p>
            <a:fld id="{48F63A3B-78C7-47BE-AE5E-E10140E04643}" type="slidenum">
              <a:rPr lang="en-US" smtClean="0"/>
              <a:t>7</a:t>
            </a:fld>
            <a:endParaRPr lang="en-US"/>
          </a:p>
        </p:txBody>
      </p:sp>
      <p:graphicFrame>
        <p:nvGraphicFramePr>
          <p:cNvPr id="7" name="Table 5">
            <a:extLst>
              <a:ext uri="{FF2B5EF4-FFF2-40B4-BE49-F238E27FC236}">
                <a16:creationId xmlns:a16="http://schemas.microsoft.com/office/drawing/2014/main" id="{2B25F9AF-57AC-431A-8246-002E0AC53F57}"/>
              </a:ext>
            </a:extLst>
          </p:cNvPr>
          <p:cNvGraphicFramePr>
            <a:graphicFrameLocks noGrp="1"/>
          </p:cNvGraphicFramePr>
          <p:nvPr>
            <p:extLst>
              <p:ext uri="{D42A27DB-BD31-4B8C-83A1-F6EECF244321}">
                <p14:modId xmlns:p14="http://schemas.microsoft.com/office/powerpoint/2010/main" val="1928629806"/>
              </p:ext>
            </p:extLst>
          </p:nvPr>
        </p:nvGraphicFramePr>
        <p:xfrm>
          <a:off x="575590" y="4265863"/>
          <a:ext cx="9336024" cy="1112520"/>
        </p:xfrm>
        <a:graphic>
          <a:graphicData uri="http://schemas.openxmlformats.org/drawingml/2006/table">
            <a:tbl>
              <a:tblPr firstRow="1" bandRow="1">
                <a:tableStyleId>{F5AB1C69-6EDB-4FF4-983F-18BD219EF322}</a:tableStyleId>
              </a:tblPr>
              <a:tblGrid>
                <a:gridCol w="2295144">
                  <a:extLst>
                    <a:ext uri="{9D8B030D-6E8A-4147-A177-3AD203B41FA5}">
                      <a16:colId xmlns:a16="http://schemas.microsoft.com/office/drawing/2014/main" val="1928097742"/>
                    </a:ext>
                  </a:extLst>
                </a:gridCol>
                <a:gridCol w="1783080">
                  <a:extLst>
                    <a:ext uri="{9D8B030D-6E8A-4147-A177-3AD203B41FA5}">
                      <a16:colId xmlns:a16="http://schemas.microsoft.com/office/drawing/2014/main" val="1956937046"/>
                    </a:ext>
                  </a:extLst>
                </a:gridCol>
                <a:gridCol w="1783080">
                  <a:extLst>
                    <a:ext uri="{9D8B030D-6E8A-4147-A177-3AD203B41FA5}">
                      <a16:colId xmlns:a16="http://schemas.microsoft.com/office/drawing/2014/main" val="3721918459"/>
                    </a:ext>
                  </a:extLst>
                </a:gridCol>
                <a:gridCol w="1737360">
                  <a:extLst>
                    <a:ext uri="{9D8B030D-6E8A-4147-A177-3AD203B41FA5}">
                      <a16:colId xmlns:a16="http://schemas.microsoft.com/office/drawing/2014/main" val="2407760062"/>
                    </a:ext>
                  </a:extLst>
                </a:gridCol>
                <a:gridCol w="1737360">
                  <a:extLst>
                    <a:ext uri="{9D8B030D-6E8A-4147-A177-3AD203B41FA5}">
                      <a16:colId xmlns:a16="http://schemas.microsoft.com/office/drawing/2014/main" val="1389079773"/>
                    </a:ext>
                  </a:extLst>
                </a:gridCol>
              </a:tblGrid>
              <a:tr h="370840">
                <a:tc>
                  <a:txBody>
                    <a:bodyPr/>
                    <a:lstStyle/>
                    <a:p>
                      <a:r>
                        <a:rPr lang="en-US" b="1" dirty="0"/>
                        <a:t>Company</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r>
                        <a:rPr lang="en-US" dirty="0"/>
                        <a:t>Scope</a:t>
                      </a:r>
                    </a:p>
                  </a:txBody>
                  <a:tcPr>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Timeframe</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dirty="0"/>
                        <a:t>Passenger Trips</a:t>
                      </a:r>
                    </a:p>
                  </a:txBody>
                  <a:tcP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tc>
                  <a:txBody>
                    <a:bodyPr/>
                    <a:lstStyle/>
                    <a:p>
                      <a:pPr algn="ctr"/>
                      <a:r>
                        <a:rPr lang="en-US" dirty="0"/>
                        <a:t>Aircraft</a:t>
                      </a:r>
                    </a:p>
                  </a:txBody>
                  <a:tcP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505731605"/>
                  </a:ext>
                </a:extLst>
              </a:tr>
              <a:tr h="370840">
                <a:tc>
                  <a:txBody>
                    <a:bodyPr/>
                    <a:lstStyle/>
                    <a:p>
                      <a:r>
                        <a:rPr lang="en-US" b="1" dirty="0"/>
                        <a:t>Crown Consulting Inc.</a:t>
                      </a:r>
                    </a:p>
                  </a:txBody>
                  <a:tcPr>
                    <a:lnL w="38100" cap="flat" cmpd="sng" algn="ctr">
                      <a:solidFill>
                        <a:schemeClr val="bg1"/>
                      </a:solidFill>
                      <a:prstDash val="solid"/>
                      <a:round/>
                      <a:headEnd type="none" w="med" len="med"/>
                      <a:tailEnd type="none" w="med" len="med"/>
                    </a:lnL>
                  </a:tcPr>
                </a:tc>
                <a:tc>
                  <a:txBody>
                    <a:bodyPr/>
                    <a:lstStyle/>
                    <a:p>
                      <a:r>
                        <a:rPr lang="en-US" dirty="0"/>
                        <a:t>15 US cities</a:t>
                      </a:r>
                    </a:p>
                  </a:txBody>
                  <a:tcPr>
                    <a:lnR w="12700" cap="flat" cmpd="sng" algn="ctr">
                      <a:solidFill>
                        <a:schemeClr val="bg1"/>
                      </a:solidFill>
                      <a:prstDash val="solid"/>
                      <a:round/>
                      <a:headEnd type="none" w="med" len="med"/>
                      <a:tailEnd type="none" w="med" len="med"/>
                    </a:lnR>
                  </a:tcPr>
                </a:tc>
                <a:tc>
                  <a:txBody>
                    <a:bodyPr/>
                    <a:lstStyle/>
                    <a:p>
                      <a:r>
                        <a:rPr lang="en-US" dirty="0"/>
                        <a:t>2030</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a:t>740 M</a:t>
                      </a:r>
                    </a:p>
                  </a:txBody>
                  <a:tcPr>
                    <a:lnL w="38100" cap="flat" cmpd="sng" algn="ctr">
                      <a:solidFill>
                        <a:schemeClr val="bg1"/>
                      </a:solidFill>
                      <a:prstDash val="solid"/>
                      <a:round/>
                      <a:headEnd type="none" w="med" len="med"/>
                      <a:tailEnd type="none" w="med" len="med"/>
                    </a:lnL>
                  </a:tcPr>
                </a:tc>
                <a:tc>
                  <a:txBody>
                    <a:bodyPr/>
                    <a:lstStyle/>
                    <a:p>
                      <a:pPr algn="ctr"/>
                      <a:r>
                        <a:rPr lang="en-US" dirty="0"/>
                        <a:t>23 k</a:t>
                      </a:r>
                    </a:p>
                  </a:txBody>
                  <a:tcPr/>
                </a:tc>
                <a:extLst>
                  <a:ext uri="{0D108BD9-81ED-4DB2-BD59-A6C34878D82A}">
                    <a16:rowId xmlns:a16="http://schemas.microsoft.com/office/drawing/2014/main" val="2113263755"/>
                  </a:ext>
                </a:extLst>
              </a:tr>
              <a:tr h="370840">
                <a:tc>
                  <a:txBody>
                    <a:bodyPr/>
                    <a:lstStyle/>
                    <a:p>
                      <a:r>
                        <a:rPr lang="en-US" b="1" dirty="0"/>
                        <a:t>Booz Allen Hamilton</a:t>
                      </a:r>
                    </a:p>
                  </a:txBody>
                  <a:tcPr>
                    <a:lnL w="38100" cap="flat" cmpd="sng" algn="ctr">
                      <a:solidFill>
                        <a:schemeClr val="bg1"/>
                      </a:solidFill>
                      <a:prstDash val="solid"/>
                      <a:round/>
                      <a:headEnd type="none" w="med" len="med"/>
                      <a:tailEnd type="none" w="med" len="med"/>
                    </a:lnL>
                  </a:tcPr>
                </a:tc>
                <a:tc>
                  <a:txBody>
                    <a:bodyPr/>
                    <a:lstStyle/>
                    <a:p>
                      <a:r>
                        <a:rPr lang="en-US" dirty="0"/>
                        <a:t>All 484 US cities</a:t>
                      </a:r>
                    </a:p>
                  </a:txBody>
                  <a:tcPr>
                    <a:lnR w="12700" cap="flat" cmpd="sng" algn="ctr">
                      <a:solidFill>
                        <a:schemeClr val="bg1"/>
                      </a:solidFill>
                      <a:prstDash val="solid"/>
                      <a:round/>
                      <a:headEnd type="none" w="med" len="med"/>
                      <a:tailEnd type="none" w="med" len="med"/>
                    </a:lnR>
                  </a:tcPr>
                </a:tc>
                <a:tc>
                  <a:txBody>
                    <a:bodyPr/>
                    <a:lstStyle/>
                    <a:p>
                      <a:r>
                        <a:rPr lang="en-US" dirty="0"/>
                        <a:t>Near-term</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algn="ctr"/>
                      <a:r>
                        <a:rPr lang="en-US" dirty="0"/>
                        <a:t>30 M</a:t>
                      </a:r>
                    </a:p>
                  </a:txBody>
                  <a:tcPr>
                    <a:lnL w="38100" cap="flat" cmpd="sng" algn="ctr">
                      <a:solidFill>
                        <a:schemeClr val="bg1"/>
                      </a:solidFill>
                      <a:prstDash val="solid"/>
                      <a:round/>
                      <a:headEnd type="none" w="med" len="med"/>
                      <a:tailEnd type="none" w="med" len="med"/>
                    </a:lnL>
                  </a:tcPr>
                </a:tc>
                <a:tc>
                  <a:txBody>
                    <a:bodyPr/>
                    <a:lstStyle/>
                    <a:p>
                      <a:pPr algn="ctr"/>
                      <a:r>
                        <a:rPr lang="en-US" dirty="0"/>
                        <a:t>4.1 k</a:t>
                      </a:r>
                    </a:p>
                  </a:txBody>
                  <a:tcPr/>
                </a:tc>
                <a:extLst>
                  <a:ext uri="{0D108BD9-81ED-4DB2-BD59-A6C34878D82A}">
                    <a16:rowId xmlns:a16="http://schemas.microsoft.com/office/drawing/2014/main" val="1822729960"/>
                  </a:ext>
                </a:extLst>
              </a:tr>
            </a:tbl>
          </a:graphicData>
        </a:graphic>
      </p:graphicFrame>
      <p:sp>
        <p:nvSpPr>
          <p:cNvPr id="8" name="TextBox 7">
            <a:extLst>
              <a:ext uri="{FF2B5EF4-FFF2-40B4-BE49-F238E27FC236}">
                <a16:creationId xmlns:a16="http://schemas.microsoft.com/office/drawing/2014/main" id="{AA0405F5-337F-425A-B761-DE26DC918A69}"/>
              </a:ext>
            </a:extLst>
          </p:cNvPr>
          <p:cNvSpPr txBox="1"/>
          <p:nvPr/>
        </p:nvSpPr>
        <p:spPr>
          <a:xfrm>
            <a:off x="575590" y="3320714"/>
            <a:ext cx="5573962" cy="430887"/>
          </a:xfrm>
          <a:prstGeom prst="rect">
            <a:avLst/>
          </a:prstGeom>
          <a:noFill/>
        </p:spPr>
        <p:txBody>
          <a:bodyPr wrap="none" rtlCol="0">
            <a:spAutoFit/>
          </a:bodyPr>
          <a:lstStyle/>
          <a:p>
            <a:r>
              <a:rPr lang="en-US" sz="1100" b="0" i="1" dirty="0"/>
              <a:t>*Assuming an aircraft makes 15 trips per day, with 2.5 passengers per trip, on average</a:t>
            </a:r>
          </a:p>
          <a:p>
            <a:r>
              <a:rPr lang="en-US" sz="1100" i="1" dirty="0">
                <a:latin typeface="Ebrima" panose="02000000000000000000" pitchFamily="2" charset="0"/>
                <a:ea typeface="Ebrima" panose="02000000000000000000" pitchFamily="2" charset="0"/>
                <a:cs typeface="Ebrima" panose="02000000000000000000" pitchFamily="2" charset="0"/>
              </a:rPr>
              <a:t>†</a:t>
            </a:r>
            <a:r>
              <a:rPr lang="en-US" sz="1100" b="0" i="1" dirty="0"/>
              <a:t>Assuming 15 flight minutes per trip, on average</a:t>
            </a:r>
          </a:p>
        </p:txBody>
      </p:sp>
      <p:pic>
        <p:nvPicPr>
          <p:cNvPr id="5" name="Audio 4">
            <a:hlinkClick r:id="" action="ppaction://media"/>
            <a:extLst>
              <a:ext uri="{FF2B5EF4-FFF2-40B4-BE49-F238E27FC236}">
                <a16:creationId xmlns:a16="http://schemas.microsoft.com/office/drawing/2014/main" id="{FB3F285D-465E-49C4-9410-5597E03282F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721452566"/>
      </p:ext>
    </p:extLst>
  </p:cSld>
  <p:clrMapOvr>
    <a:masterClrMapping/>
  </p:clrMapOvr>
  <mc:AlternateContent xmlns:mc="http://schemas.openxmlformats.org/markup-compatibility/2006" xmlns:p14="http://schemas.microsoft.com/office/powerpoint/2010/main">
    <mc:Choice Requires="p14">
      <p:transition spd="slow" p14:dur="2000" advTm="90932"/>
    </mc:Choice>
    <mc:Fallback xmlns="">
      <p:transition spd="slow" advTm="9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E16D-D406-4A92-BC8F-83A99774C8E2}"/>
              </a:ext>
            </a:extLst>
          </p:cNvPr>
          <p:cNvSpPr>
            <a:spLocks noGrp="1"/>
          </p:cNvSpPr>
          <p:nvPr>
            <p:ph type="title"/>
          </p:nvPr>
        </p:nvSpPr>
        <p:spPr/>
        <p:txBody>
          <a:bodyPr/>
          <a:lstStyle/>
          <a:p>
            <a:r>
              <a:rPr lang="en-US" dirty="0"/>
              <a:t>Top Down Methodology</a:t>
            </a:r>
          </a:p>
        </p:txBody>
      </p:sp>
      <p:sp>
        <p:nvSpPr>
          <p:cNvPr id="3" name="Content Placeholder 2">
            <a:extLst>
              <a:ext uri="{FF2B5EF4-FFF2-40B4-BE49-F238E27FC236}">
                <a16:creationId xmlns:a16="http://schemas.microsoft.com/office/drawing/2014/main" id="{8599F0A7-7732-4BFC-ABF1-DDCBCF9DBE85}"/>
              </a:ext>
            </a:extLst>
          </p:cNvPr>
          <p:cNvSpPr>
            <a:spLocks noGrp="1"/>
          </p:cNvSpPr>
          <p:nvPr>
            <p:ph idx="1"/>
          </p:nvPr>
        </p:nvSpPr>
        <p:spPr>
          <a:xfrm>
            <a:off x="575591" y="1090596"/>
            <a:ext cx="11040818" cy="2409829"/>
          </a:xfrm>
        </p:spPr>
        <p:txBody>
          <a:bodyPr>
            <a:normAutofit fontScale="92500"/>
          </a:bodyPr>
          <a:lstStyle/>
          <a:p>
            <a:r>
              <a:rPr lang="en-US" dirty="0"/>
              <a:t>UAM will likely serve intracity and intercity regions, competing with traditional ground transport modes </a:t>
            </a:r>
          </a:p>
          <a:p>
            <a:r>
              <a:rPr lang="en-US" dirty="0"/>
              <a:t>Thus, UAM </a:t>
            </a:r>
            <a:r>
              <a:rPr lang="en-US" u="sng" dirty="0"/>
              <a:t>passenger kilometers traveled (PKM)</a:t>
            </a:r>
            <a:r>
              <a:rPr lang="en-US" dirty="0"/>
              <a:t> may be estimated as a portion of the total PKM across all modes of ground transport</a:t>
            </a:r>
          </a:p>
          <a:p>
            <a:r>
              <a:rPr lang="en-US" dirty="0"/>
              <a:t>Traffic forecasting typically conducted using four-step transportation model</a:t>
            </a:r>
          </a:p>
          <a:p>
            <a:pPr lvl="1"/>
            <a:r>
              <a:rPr lang="en-US" dirty="0"/>
              <a:t>Infeasible to implement due to data availability, effort required, and computational expense</a:t>
            </a:r>
          </a:p>
        </p:txBody>
      </p:sp>
      <p:sp>
        <p:nvSpPr>
          <p:cNvPr id="4" name="Slide Number Placeholder 3">
            <a:extLst>
              <a:ext uri="{FF2B5EF4-FFF2-40B4-BE49-F238E27FC236}">
                <a16:creationId xmlns:a16="http://schemas.microsoft.com/office/drawing/2014/main" id="{2314B387-E630-41A6-9700-B1A8A1753E0D}"/>
              </a:ext>
            </a:extLst>
          </p:cNvPr>
          <p:cNvSpPr>
            <a:spLocks noGrp="1"/>
          </p:cNvSpPr>
          <p:nvPr>
            <p:ph type="sldNum" sz="quarter" idx="12"/>
          </p:nvPr>
        </p:nvSpPr>
        <p:spPr/>
        <p:txBody>
          <a:bodyPr/>
          <a:lstStyle/>
          <a:p>
            <a:fld id="{48F63A3B-78C7-47BE-AE5E-E10140E04643}" type="slidenum">
              <a:rPr lang="en-US" smtClean="0"/>
              <a:t>8</a:t>
            </a:fld>
            <a:endParaRPr lang="en-US"/>
          </a:p>
        </p:txBody>
      </p:sp>
      <p:grpSp>
        <p:nvGrpSpPr>
          <p:cNvPr id="5" name="Group 4">
            <a:extLst>
              <a:ext uri="{FF2B5EF4-FFF2-40B4-BE49-F238E27FC236}">
                <a16:creationId xmlns:a16="http://schemas.microsoft.com/office/drawing/2014/main" id="{D196942F-B3AB-439C-BE22-D49D7EE48A08}"/>
              </a:ext>
            </a:extLst>
          </p:cNvPr>
          <p:cNvGrpSpPr/>
          <p:nvPr/>
        </p:nvGrpSpPr>
        <p:grpSpPr>
          <a:xfrm>
            <a:off x="2473018" y="3907923"/>
            <a:ext cx="3017405" cy="2126107"/>
            <a:chOff x="7594439" y="2746730"/>
            <a:chExt cx="3438516" cy="2422828"/>
          </a:xfrm>
        </p:grpSpPr>
        <p:sp>
          <p:nvSpPr>
            <p:cNvPr id="6" name="Rectangle 5">
              <a:extLst>
                <a:ext uri="{FF2B5EF4-FFF2-40B4-BE49-F238E27FC236}">
                  <a16:creationId xmlns:a16="http://schemas.microsoft.com/office/drawing/2014/main" id="{F8025146-F1D0-4A0C-8246-4F1DF7BA0D35}"/>
                </a:ext>
              </a:extLst>
            </p:cNvPr>
            <p:cNvSpPr/>
            <p:nvPr/>
          </p:nvSpPr>
          <p:spPr>
            <a:xfrm>
              <a:off x="7594439" y="2746730"/>
              <a:ext cx="3438516" cy="576168"/>
            </a:xfrm>
            <a:prstGeom prst="rect">
              <a:avLst/>
            </a:prstGeom>
            <a:solidFill>
              <a:schemeClr val="accent4"/>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Total Addressable Market</a:t>
              </a:r>
            </a:p>
          </p:txBody>
        </p:sp>
        <p:sp>
          <p:nvSpPr>
            <p:cNvPr id="7" name="Rectangle 6">
              <a:extLst>
                <a:ext uri="{FF2B5EF4-FFF2-40B4-BE49-F238E27FC236}">
                  <a16:creationId xmlns:a16="http://schemas.microsoft.com/office/drawing/2014/main" id="{9BD578B0-66EF-404B-ADE5-6BDBCB9A3E27}"/>
                </a:ext>
              </a:extLst>
            </p:cNvPr>
            <p:cNvSpPr/>
            <p:nvPr/>
          </p:nvSpPr>
          <p:spPr>
            <a:xfrm>
              <a:off x="8093752" y="3670060"/>
              <a:ext cx="2439890" cy="576168"/>
            </a:xfrm>
            <a:prstGeom prst="rect">
              <a:avLst/>
            </a:prstGeom>
            <a:solidFill>
              <a:schemeClr val="accent4"/>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Market Share</a:t>
              </a:r>
            </a:p>
          </p:txBody>
        </p:sp>
        <p:sp>
          <p:nvSpPr>
            <p:cNvPr id="8" name="Rectangle 7">
              <a:extLst>
                <a:ext uri="{FF2B5EF4-FFF2-40B4-BE49-F238E27FC236}">
                  <a16:creationId xmlns:a16="http://schemas.microsoft.com/office/drawing/2014/main" id="{B4758330-CEE5-44BA-BD65-EDA25DA5FC9A}"/>
                </a:ext>
              </a:extLst>
            </p:cNvPr>
            <p:cNvSpPr/>
            <p:nvPr/>
          </p:nvSpPr>
          <p:spPr>
            <a:xfrm>
              <a:off x="8366213" y="4593390"/>
              <a:ext cx="1894967" cy="576168"/>
            </a:xfrm>
            <a:prstGeom prst="rect">
              <a:avLst/>
            </a:prstGeom>
            <a:solidFill>
              <a:schemeClr val="accent4"/>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Revenue</a:t>
              </a:r>
            </a:p>
          </p:txBody>
        </p:sp>
        <p:cxnSp>
          <p:nvCxnSpPr>
            <p:cNvPr id="9" name="Straight Arrow Connector 8">
              <a:extLst>
                <a:ext uri="{FF2B5EF4-FFF2-40B4-BE49-F238E27FC236}">
                  <a16:creationId xmlns:a16="http://schemas.microsoft.com/office/drawing/2014/main" id="{067FFB72-0668-4D43-BFB0-4FAF56AF99A8}"/>
                </a:ext>
              </a:extLst>
            </p:cNvPr>
            <p:cNvCxnSpPr>
              <a:cxnSpLocks/>
              <a:stCxn id="6" idx="2"/>
              <a:endCxn id="7" idx="0"/>
            </p:cNvCxnSpPr>
            <p:nvPr/>
          </p:nvCxnSpPr>
          <p:spPr>
            <a:xfrm>
              <a:off x="9313697" y="3322898"/>
              <a:ext cx="0" cy="3471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F12D653-95C9-4E02-847A-34C52BADB11C}"/>
                </a:ext>
              </a:extLst>
            </p:cNvPr>
            <p:cNvCxnSpPr>
              <a:cxnSpLocks/>
              <a:stCxn id="7" idx="2"/>
              <a:endCxn id="8" idx="0"/>
            </p:cNvCxnSpPr>
            <p:nvPr/>
          </p:nvCxnSpPr>
          <p:spPr>
            <a:xfrm>
              <a:off x="9313697" y="4246228"/>
              <a:ext cx="0" cy="3471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D4858C6A-3AFA-41AF-9AC4-5D48709ED07F}"/>
              </a:ext>
            </a:extLst>
          </p:cNvPr>
          <p:cNvSpPr/>
          <p:nvPr/>
        </p:nvSpPr>
        <p:spPr>
          <a:xfrm>
            <a:off x="2382552" y="3500425"/>
            <a:ext cx="3198336" cy="369332"/>
          </a:xfrm>
          <a:prstGeom prst="rect">
            <a:avLst/>
          </a:prstGeom>
        </p:spPr>
        <p:txBody>
          <a:bodyPr wrap="square">
            <a:spAutoFit/>
          </a:bodyPr>
          <a:lstStyle/>
          <a:p>
            <a:pPr algn="r"/>
            <a:r>
              <a:rPr lang="en-US" b="0" dirty="0"/>
              <a:t>Generic Top-Down Approach:</a:t>
            </a:r>
          </a:p>
        </p:txBody>
      </p:sp>
      <p:grpSp>
        <p:nvGrpSpPr>
          <p:cNvPr id="12" name="Group 11">
            <a:extLst>
              <a:ext uri="{FF2B5EF4-FFF2-40B4-BE49-F238E27FC236}">
                <a16:creationId xmlns:a16="http://schemas.microsoft.com/office/drawing/2014/main" id="{A13C3CF0-7E08-42FC-80E4-63E18738C361}"/>
              </a:ext>
            </a:extLst>
          </p:cNvPr>
          <p:cNvGrpSpPr/>
          <p:nvPr/>
        </p:nvGrpSpPr>
        <p:grpSpPr>
          <a:xfrm>
            <a:off x="6706085" y="3907923"/>
            <a:ext cx="3017405" cy="2126107"/>
            <a:chOff x="7594439" y="2746730"/>
            <a:chExt cx="3438516" cy="2422828"/>
          </a:xfrm>
          <a:solidFill>
            <a:schemeClr val="accent2"/>
          </a:solidFill>
        </p:grpSpPr>
        <p:sp>
          <p:nvSpPr>
            <p:cNvPr id="13" name="Rectangle 12">
              <a:extLst>
                <a:ext uri="{FF2B5EF4-FFF2-40B4-BE49-F238E27FC236}">
                  <a16:creationId xmlns:a16="http://schemas.microsoft.com/office/drawing/2014/main" id="{736FB9FF-36D1-491D-BD90-7808D7A8B7B5}"/>
                </a:ext>
              </a:extLst>
            </p:cNvPr>
            <p:cNvSpPr/>
            <p:nvPr/>
          </p:nvSpPr>
          <p:spPr>
            <a:xfrm>
              <a:off x="7594439" y="2746730"/>
              <a:ext cx="3438516" cy="576168"/>
            </a:xfrm>
            <a:prstGeom prst="rect">
              <a:avLst/>
            </a:prstGeom>
            <a:grp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Total Ground PKM</a:t>
              </a:r>
            </a:p>
          </p:txBody>
        </p:sp>
        <p:sp>
          <p:nvSpPr>
            <p:cNvPr id="14" name="Rectangle 13">
              <a:extLst>
                <a:ext uri="{FF2B5EF4-FFF2-40B4-BE49-F238E27FC236}">
                  <a16:creationId xmlns:a16="http://schemas.microsoft.com/office/drawing/2014/main" id="{B1493ACE-14EF-4773-AF75-8D54A2972BD4}"/>
                </a:ext>
              </a:extLst>
            </p:cNvPr>
            <p:cNvSpPr/>
            <p:nvPr/>
          </p:nvSpPr>
          <p:spPr>
            <a:xfrm>
              <a:off x="8093752" y="3670060"/>
              <a:ext cx="2439890" cy="576168"/>
            </a:xfrm>
            <a:prstGeom prst="rect">
              <a:avLst/>
            </a:prstGeom>
            <a:grp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UAM Modal Split</a:t>
              </a:r>
            </a:p>
          </p:txBody>
        </p:sp>
        <p:sp>
          <p:nvSpPr>
            <p:cNvPr id="15" name="Rectangle 14">
              <a:extLst>
                <a:ext uri="{FF2B5EF4-FFF2-40B4-BE49-F238E27FC236}">
                  <a16:creationId xmlns:a16="http://schemas.microsoft.com/office/drawing/2014/main" id="{314D5200-C87B-49E1-8F0F-E1BF508E7DD2}"/>
                </a:ext>
              </a:extLst>
            </p:cNvPr>
            <p:cNvSpPr/>
            <p:nvPr/>
          </p:nvSpPr>
          <p:spPr>
            <a:xfrm>
              <a:off x="8366213" y="4593390"/>
              <a:ext cx="1894967" cy="576168"/>
            </a:xfrm>
            <a:prstGeom prst="rect">
              <a:avLst/>
            </a:prstGeom>
            <a:grp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UAM Demand</a:t>
              </a:r>
            </a:p>
          </p:txBody>
        </p:sp>
        <p:cxnSp>
          <p:nvCxnSpPr>
            <p:cNvPr id="16" name="Straight Arrow Connector 15">
              <a:extLst>
                <a:ext uri="{FF2B5EF4-FFF2-40B4-BE49-F238E27FC236}">
                  <a16:creationId xmlns:a16="http://schemas.microsoft.com/office/drawing/2014/main" id="{DB23D62E-EE4B-4CF3-B259-5E819BD3A8D0}"/>
                </a:ext>
              </a:extLst>
            </p:cNvPr>
            <p:cNvCxnSpPr>
              <a:cxnSpLocks/>
              <a:stCxn id="13" idx="2"/>
              <a:endCxn id="14" idx="0"/>
            </p:cNvCxnSpPr>
            <p:nvPr/>
          </p:nvCxnSpPr>
          <p:spPr>
            <a:xfrm>
              <a:off x="9313697" y="3322898"/>
              <a:ext cx="0" cy="347162"/>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81D11C-F7F9-4C6D-A0E6-3944BD131A28}"/>
                </a:ext>
              </a:extLst>
            </p:cNvPr>
            <p:cNvCxnSpPr>
              <a:cxnSpLocks/>
              <a:stCxn id="14" idx="2"/>
              <a:endCxn id="15" idx="0"/>
            </p:cNvCxnSpPr>
            <p:nvPr/>
          </p:nvCxnSpPr>
          <p:spPr>
            <a:xfrm>
              <a:off x="9313697" y="4246228"/>
              <a:ext cx="0" cy="347162"/>
            </a:xfrm>
            <a:prstGeom prst="straightConnector1">
              <a:avLst/>
            </a:prstGeom>
            <a:grp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EA29DF98-D280-455D-B13C-FE477634C53D}"/>
              </a:ext>
            </a:extLst>
          </p:cNvPr>
          <p:cNvSpPr/>
          <p:nvPr/>
        </p:nvSpPr>
        <p:spPr>
          <a:xfrm>
            <a:off x="6168543" y="3500425"/>
            <a:ext cx="4092487" cy="369332"/>
          </a:xfrm>
          <a:prstGeom prst="rect">
            <a:avLst/>
          </a:prstGeom>
        </p:spPr>
        <p:txBody>
          <a:bodyPr wrap="square">
            <a:spAutoFit/>
          </a:bodyPr>
          <a:lstStyle/>
          <a:p>
            <a:pPr algn="ctr"/>
            <a:r>
              <a:rPr lang="en-US" b="0" dirty="0"/>
              <a:t>Applied for UAM Demand Estimation:</a:t>
            </a:r>
          </a:p>
        </p:txBody>
      </p:sp>
      <p:sp>
        <p:nvSpPr>
          <p:cNvPr id="20" name="Rectangle 19">
            <a:extLst>
              <a:ext uri="{FF2B5EF4-FFF2-40B4-BE49-F238E27FC236}">
                <a16:creationId xmlns:a16="http://schemas.microsoft.com/office/drawing/2014/main" id="{537D72D0-F2D2-4770-88FE-4201DC14781D}"/>
              </a:ext>
            </a:extLst>
          </p:cNvPr>
          <p:cNvSpPr/>
          <p:nvPr/>
        </p:nvSpPr>
        <p:spPr>
          <a:xfrm flipH="1">
            <a:off x="-2947" y="6151137"/>
            <a:ext cx="12191998" cy="7117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0" i="1" u="sng" dirty="0">
                <a:latin typeface="Ebrima" panose="02000000000000000000" pitchFamily="2" charset="0"/>
                <a:ea typeface="Ebrima" panose="02000000000000000000" pitchFamily="2" charset="0"/>
                <a:cs typeface="Ebrima" panose="02000000000000000000" pitchFamily="2" charset="0"/>
              </a:rPr>
              <a:t>An approach considering the inherent benefits of UAM without the need for traveler behavior data is desired</a:t>
            </a:r>
          </a:p>
        </p:txBody>
      </p:sp>
      <p:pic>
        <p:nvPicPr>
          <p:cNvPr id="19" name="Audio 18">
            <a:hlinkClick r:id="" action="ppaction://media"/>
            <a:extLst>
              <a:ext uri="{FF2B5EF4-FFF2-40B4-BE49-F238E27FC236}">
                <a16:creationId xmlns:a16="http://schemas.microsoft.com/office/drawing/2014/main" id="{A6BFAE2E-4693-4F14-B83D-02984A8F5D0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427372419"/>
      </p:ext>
    </p:extLst>
  </p:cSld>
  <p:clrMapOvr>
    <a:masterClrMapping/>
  </p:clrMapOvr>
  <mc:AlternateContent xmlns:mc="http://schemas.openxmlformats.org/markup-compatibility/2006" xmlns:p14="http://schemas.microsoft.com/office/powerpoint/2010/main">
    <mc:Choice Requires="p14">
      <p:transition spd="slow" p14:dur="2000" advTm="84576"/>
    </mc:Choice>
    <mc:Fallback xmlns="">
      <p:transition spd="slow" advTm="84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9"/>
                </p:tgtEl>
              </p:cMediaNode>
            </p:audio>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ADDCA-C2D5-4A51-9A32-0A5109E5A402}"/>
              </a:ext>
            </a:extLst>
          </p:cNvPr>
          <p:cNvSpPr>
            <a:spLocks noGrp="1"/>
          </p:cNvSpPr>
          <p:nvPr>
            <p:ph type="title"/>
          </p:nvPr>
        </p:nvSpPr>
        <p:spPr/>
        <p:txBody>
          <a:bodyPr>
            <a:normAutofit/>
          </a:bodyPr>
          <a:lstStyle/>
          <a:p>
            <a:r>
              <a:rPr lang="en-US"/>
              <a:t>Estimating the value of travel time savings is a possible 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89BC07-B0A7-437D-9AA7-926FB9C17A16}"/>
                  </a:ext>
                </a:extLst>
              </p:cNvPr>
              <p:cNvSpPr>
                <a:spLocks noGrp="1"/>
              </p:cNvSpPr>
              <p:nvPr>
                <p:ph idx="1"/>
              </p:nvPr>
            </p:nvSpPr>
            <p:spPr/>
            <p:txBody>
              <a:bodyPr>
                <a:normAutofit/>
              </a:bodyPr>
              <a:lstStyle/>
              <a:p>
                <a:r>
                  <a:rPr lang="en-US" dirty="0"/>
                  <a:t>A binary choice model considering value of travel time savings (VTTS) offers a solution [1]</a:t>
                </a:r>
                <a:endParaRPr lang="en-US" i="1" dirty="0"/>
              </a:p>
              <a:p>
                <a:pPr marL="0" indent="0">
                  <a:buNone/>
                </a:pPr>
                <a:endParaRPr lang="en-US" sz="600" i="1" dirty="0"/>
              </a:p>
              <a:p>
                <a:pPr marL="0" indent="0">
                  <a:buNone/>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panose="02040503050406030204" pitchFamily="18" charset="0"/>
                        </a:rPr>
                        <m:t>𝐶𝑜𝑠</m:t>
                      </m:r>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𝑡</m:t>
                          </m:r>
                        </m:e>
                        <m:sub>
                          <m:r>
                            <a:rPr lang="en-US" sz="2800" b="0" i="1" smtClean="0">
                              <a:solidFill>
                                <a:schemeClr val="accent2"/>
                              </a:solidFill>
                              <a:latin typeface="Cambria Math" panose="02040503050406030204" pitchFamily="18" charset="0"/>
                            </a:rPr>
                            <m:t>𝑈𝐴𝑀</m:t>
                          </m:r>
                        </m:sub>
                      </m:sSub>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𝑊𝑇𝑃</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𝐶𝑜𝑠</m:t>
                      </m:r>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𝑡</m:t>
                          </m:r>
                        </m:e>
                        <m:sub>
                          <m:r>
                            <a:rPr lang="en-US" sz="2800" b="0" i="1" smtClean="0">
                              <a:solidFill>
                                <a:schemeClr val="accent2"/>
                              </a:solidFill>
                              <a:latin typeface="Cambria Math" panose="02040503050406030204" pitchFamily="18" charset="0"/>
                            </a:rPr>
                            <m:t>𝑚</m:t>
                          </m:r>
                        </m:sub>
                      </m:sSub>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𝑉𝑇𝑇𝑆</m:t>
                      </m:r>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𝑇𝑖𝑚</m:t>
                      </m:r>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𝑒</m:t>
                          </m:r>
                        </m:e>
                        <m:sub>
                          <m:r>
                            <a:rPr lang="en-US" sz="2800" b="0" i="1" smtClean="0">
                              <a:solidFill>
                                <a:schemeClr val="accent2"/>
                              </a:solidFill>
                              <a:latin typeface="Cambria Math" panose="02040503050406030204" pitchFamily="18" charset="0"/>
                            </a:rPr>
                            <m:t>𝑚</m:t>
                          </m:r>
                        </m:sub>
                      </m:sSub>
                      <m:r>
                        <a:rPr lang="en-US" sz="2800" b="0" i="1" smtClean="0">
                          <a:solidFill>
                            <a:schemeClr val="accent2"/>
                          </a:solidFill>
                          <a:latin typeface="Cambria Math" panose="02040503050406030204" pitchFamily="18" charset="0"/>
                        </a:rPr>
                        <m:t>−</m:t>
                      </m:r>
                      <m:r>
                        <a:rPr lang="en-US" sz="2800" b="0" i="1" smtClean="0">
                          <a:solidFill>
                            <a:schemeClr val="accent2"/>
                          </a:solidFill>
                          <a:latin typeface="Cambria Math" panose="02040503050406030204" pitchFamily="18" charset="0"/>
                        </a:rPr>
                        <m:t>𝑇𝑖𝑚</m:t>
                      </m:r>
                      <m:sSub>
                        <m:sSubPr>
                          <m:ctrlPr>
                            <a:rPr lang="en-US" sz="2800" b="0" i="1" smtClean="0">
                              <a:solidFill>
                                <a:schemeClr val="accent2"/>
                              </a:solidFill>
                              <a:latin typeface="Cambria Math" panose="02040503050406030204" pitchFamily="18" charset="0"/>
                            </a:rPr>
                          </m:ctrlPr>
                        </m:sSubPr>
                        <m:e>
                          <m:r>
                            <a:rPr lang="en-US" sz="2800" b="0" i="1" smtClean="0">
                              <a:solidFill>
                                <a:schemeClr val="accent2"/>
                              </a:solidFill>
                              <a:latin typeface="Cambria Math" panose="02040503050406030204" pitchFamily="18" charset="0"/>
                            </a:rPr>
                            <m:t>𝑒</m:t>
                          </m:r>
                        </m:e>
                        <m:sub>
                          <m:r>
                            <a:rPr lang="en-US" sz="2800" b="0" i="1" smtClean="0">
                              <a:solidFill>
                                <a:schemeClr val="accent2"/>
                              </a:solidFill>
                              <a:latin typeface="Cambria Math" panose="02040503050406030204" pitchFamily="18" charset="0"/>
                            </a:rPr>
                            <m:t>𝑈𝐴𝑀</m:t>
                          </m:r>
                        </m:sub>
                      </m:sSub>
                      <m:r>
                        <a:rPr lang="en-US" sz="2800" b="0" i="1" smtClean="0">
                          <a:solidFill>
                            <a:schemeClr val="accent2"/>
                          </a:solidFill>
                          <a:latin typeface="Cambria Math" panose="02040503050406030204" pitchFamily="18" charset="0"/>
                        </a:rPr>
                        <m:t>)</m:t>
                      </m:r>
                    </m:oMath>
                  </m:oMathPara>
                </a14:m>
                <a:endParaRPr lang="en-US" sz="2800" dirty="0">
                  <a:solidFill>
                    <a:schemeClr val="accent2"/>
                  </a:solidFill>
                </a:endParaRPr>
              </a:p>
              <a:p>
                <a:pPr marL="0" indent="0">
                  <a:buNone/>
                </a:pPr>
                <a:endParaRPr lang="en-US" sz="600" dirty="0">
                  <a:solidFill>
                    <a:srgbClr val="EDAC09"/>
                  </a:solidFill>
                </a:endParaRPr>
              </a:p>
              <a:p>
                <a:pPr lvl="1"/>
                <a14:m>
                  <m:oMath xmlns:m="http://schemas.openxmlformats.org/officeDocument/2006/math">
                    <m:r>
                      <a:rPr lang="en-US" b="0" i="1" smtClean="0">
                        <a:latin typeface="Cambria Math" panose="02040503050406030204" pitchFamily="18" charset="0"/>
                      </a:rPr>
                      <m:t>𝐶𝑜𝑠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𝑈𝐴𝑀</m:t>
                        </m:r>
                      </m:sub>
                    </m:sSub>
                  </m:oMath>
                </a14:m>
                <a:r>
                  <a:rPr lang="en-US" dirty="0"/>
                  <a:t> is the cost of a specific trip using UAM</a:t>
                </a:r>
              </a:p>
              <a:p>
                <a:pPr lvl="1"/>
                <a14:m>
                  <m:oMath xmlns:m="http://schemas.openxmlformats.org/officeDocument/2006/math">
                    <m:r>
                      <a:rPr lang="en-US" i="1">
                        <a:latin typeface="Cambria Math" panose="02040503050406030204" pitchFamily="18" charset="0"/>
                      </a:rPr>
                      <m:t>𝐶𝑜𝑠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𝑚</m:t>
                        </m:r>
                      </m:sub>
                    </m:sSub>
                  </m:oMath>
                </a14:m>
                <a:r>
                  <a:rPr lang="en-US" dirty="0"/>
                  <a:t> is the cost of a specific trip using an alternate mode </a:t>
                </a:r>
                <a:r>
                  <a:rPr lang="en-US" i="1" dirty="0"/>
                  <a:t>m</a:t>
                </a:r>
              </a:p>
              <a:p>
                <a:pPr lvl="1"/>
                <a14:m>
                  <m:oMath xmlns:m="http://schemas.openxmlformats.org/officeDocument/2006/math">
                    <m:r>
                      <a:rPr lang="en-US" b="0" i="1" smtClean="0">
                        <a:latin typeface="Cambria Math" panose="02040503050406030204" pitchFamily="18" charset="0"/>
                      </a:rPr>
                      <m:t>𝑉𝑇𝑇𝑆</m:t>
                    </m:r>
                  </m:oMath>
                </a14:m>
                <a:r>
                  <a:rPr lang="en-US" dirty="0"/>
                  <a:t> is the dollar value an individual places per unit time saved</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𝑇𝑖𝑚𝑒</m:t>
                        </m:r>
                      </m:e>
                      <m:sub>
                        <m:r>
                          <a:rPr lang="en-US" b="0" i="1" smtClean="0">
                            <a:latin typeface="Cambria Math" panose="02040503050406030204" pitchFamily="18" charset="0"/>
                          </a:rPr>
                          <m:t>𝑚</m:t>
                        </m:r>
                      </m:sub>
                    </m:sSub>
                  </m:oMath>
                </a14:m>
                <a:r>
                  <a:rPr lang="en-US" dirty="0"/>
                  <a:t> is the trip time of a specific trip using alternate mode </a:t>
                </a:r>
                <a:r>
                  <a:rPr lang="en-US" i="1" dirty="0"/>
                  <a:t>m</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𝑇𝑖𝑚𝑒</m:t>
                        </m:r>
                      </m:e>
                      <m:sub>
                        <m:r>
                          <a:rPr lang="en-US" i="1">
                            <a:latin typeface="Cambria Math" panose="02040503050406030204" pitchFamily="18" charset="0"/>
                          </a:rPr>
                          <m:t>𝑈𝐴𝑀</m:t>
                        </m:r>
                      </m:sub>
                    </m:sSub>
                  </m:oMath>
                </a14:m>
                <a:r>
                  <a:rPr lang="en-US" i="1" dirty="0"/>
                  <a:t> </a:t>
                </a:r>
                <a:r>
                  <a:rPr lang="en-US" dirty="0"/>
                  <a:t>is the trip time of a specific trip using UAM</a:t>
                </a:r>
              </a:p>
              <a:p>
                <a:r>
                  <a:rPr lang="en-US" dirty="0"/>
                  <a:t>Has been implemented in past UAM studies for local areas [1, 2]</a:t>
                </a:r>
              </a:p>
              <a:p>
                <a:r>
                  <a:rPr lang="en-US" dirty="0"/>
                  <a:t>Can be expanded to consider global cities without high data requirements</a:t>
                </a:r>
              </a:p>
            </p:txBody>
          </p:sp>
        </mc:Choice>
        <mc:Fallback xmlns="">
          <p:sp>
            <p:nvSpPr>
              <p:cNvPr id="3" name="Content Placeholder 2">
                <a:extLst>
                  <a:ext uri="{FF2B5EF4-FFF2-40B4-BE49-F238E27FC236}">
                    <a16:creationId xmlns:a16="http://schemas.microsoft.com/office/drawing/2014/main" id="{AA89BC07-B0A7-437D-9AA7-926FB9C17A16}"/>
                  </a:ext>
                </a:extLst>
              </p:cNvPr>
              <p:cNvSpPr>
                <a:spLocks noGrp="1" noRot="1" noChangeAspect="1" noMove="1" noResize="1" noEditPoints="1" noAdjustHandles="1" noChangeArrowheads="1" noChangeShapeType="1" noTextEdit="1"/>
              </p:cNvSpPr>
              <p:nvPr>
                <p:ph idx="1"/>
              </p:nvPr>
            </p:nvSpPr>
            <p:spPr>
              <a:blipFill>
                <a:blip r:embed="rId6"/>
                <a:stretch>
                  <a:fillRect l="-717" t="-82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08E8C62-7977-4EED-B44F-B4B12704496B}"/>
              </a:ext>
            </a:extLst>
          </p:cNvPr>
          <p:cNvSpPr>
            <a:spLocks noGrp="1"/>
          </p:cNvSpPr>
          <p:nvPr>
            <p:ph type="sldNum" sz="quarter" idx="12"/>
          </p:nvPr>
        </p:nvSpPr>
        <p:spPr/>
        <p:txBody>
          <a:bodyPr/>
          <a:lstStyle/>
          <a:p>
            <a:pPr defTabSz="914363"/>
            <a:fld id="{C96B5649-D421-46EE-A9AE-618C9DDB5231}" type="slidenum">
              <a:rPr lang="en-US" smtClean="0"/>
              <a:pPr defTabSz="914363"/>
              <a:t>9</a:t>
            </a:fld>
            <a:endParaRPr lang="en-US"/>
          </a:p>
        </p:txBody>
      </p:sp>
      <p:sp>
        <p:nvSpPr>
          <p:cNvPr id="6" name="Rectangle 5">
            <a:extLst>
              <a:ext uri="{FF2B5EF4-FFF2-40B4-BE49-F238E27FC236}">
                <a16:creationId xmlns:a16="http://schemas.microsoft.com/office/drawing/2014/main" id="{F2663904-88C2-4BCE-B77E-2607E27B64BB}"/>
              </a:ext>
            </a:extLst>
          </p:cNvPr>
          <p:cNvSpPr/>
          <p:nvPr/>
        </p:nvSpPr>
        <p:spPr>
          <a:xfrm>
            <a:off x="273464" y="5952883"/>
            <a:ext cx="8490527" cy="600164"/>
          </a:xfrm>
          <a:prstGeom prst="rect">
            <a:avLst/>
          </a:prstGeom>
          <a:noFill/>
        </p:spPr>
        <p:txBody>
          <a:bodyPr wrap="square">
            <a:spAutoFit/>
          </a:bodyPr>
          <a:lstStyle/>
          <a:p>
            <a:pPr indent="-457200"/>
            <a:r>
              <a:rPr lang="en-US" sz="1100" b="0" dirty="0"/>
              <a:t>[1] N. </a:t>
            </a:r>
            <a:r>
              <a:rPr lang="en-US" sz="1100" b="0" dirty="0" err="1"/>
              <a:t>Sirirojvisuth</a:t>
            </a:r>
            <a:r>
              <a:rPr lang="en-US" sz="1100" b="0" dirty="0"/>
              <a:t>, S. Briceno, and C. Justin, “Life-Cycle Economic Analysis and Optimization for Urban Air Mobility (UAM)” (2020)</a:t>
            </a:r>
          </a:p>
          <a:p>
            <a:pPr indent="-457200"/>
            <a:r>
              <a:rPr lang="en-US" sz="1100" b="0" dirty="0"/>
              <a:t>[2] Booz Allen Hamilton, “UAM Market Study - Technical Out </a:t>
            </a:r>
            <a:r>
              <a:rPr lang="en-US" sz="1100" b="0" dirty="0" err="1"/>
              <a:t>Breif</a:t>
            </a:r>
            <a:r>
              <a:rPr lang="en-US" sz="1100" b="0" dirty="0"/>
              <a:t>” (2018)</a:t>
            </a:r>
          </a:p>
          <a:p>
            <a:pPr indent="-457200"/>
            <a:endParaRPr lang="en-US" sz="1100" b="0" dirty="0"/>
          </a:p>
        </p:txBody>
      </p:sp>
      <p:pic>
        <p:nvPicPr>
          <p:cNvPr id="4" name="Audio 3">
            <a:hlinkClick r:id="" action="ppaction://media"/>
            <a:extLst>
              <a:ext uri="{FF2B5EF4-FFF2-40B4-BE49-F238E27FC236}">
                <a16:creationId xmlns:a16="http://schemas.microsoft.com/office/drawing/2014/main" id="{7E2C8A60-1AB8-43A7-85E0-047B672F83C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26359052"/>
      </p:ext>
    </p:extLst>
  </p:cSld>
  <p:clrMapOvr>
    <a:masterClrMapping/>
  </p:clrMapOvr>
  <mc:AlternateContent xmlns:mc="http://schemas.openxmlformats.org/markup-compatibility/2006" xmlns:p14="http://schemas.microsoft.com/office/powerpoint/2010/main">
    <mc:Choice Requires="p14">
      <p:transition spd="slow" p14:dur="2000" advTm="45537"/>
    </mc:Choice>
    <mc:Fallback xmlns="">
      <p:transition spd="slow" advTm="45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5|7.3|4.3|16.6"/>
</p:tagLst>
</file>

<file path=ppt/tags/tag10.xml><?xml version="1.0" encoding="utf-8"?>
<p:tagLst xmlns:a="http://schemas.openxmlformats.org/drawingml/2006/main" xmlns:r="http://schemas.openxmlformats.org/officeDocument/2006/relationships" xmlns:p="http://schemas.openxmlformats.org/presentationml/2006/main">
  <p:tag name="TIMING" val="|42.1|42.4"/>
</p:tagLst>
</file>

<file path=ppt/tags/tag11.xml><?xml version="1.0" encoding="utf-8"?>
<p:tagLst xmlns:a="http://schemas.openxmlformats.org/drawingml/2006/main" xmlns:r="http://schemas.openxmlformats.org/officeDocument/2006/relationships" xmlns:p="http://schemas.openxmlformats.org/presentationml/2006/main">
  <p:tag name="TIMING" val="|92.5"/>
</p:tagLst>
</file>

<file path=ppt/tags/tag12.xml><?xml version="1.0" encoding="utf-8"?>
<p:tagLst xmlns:a="http://schemas.openxmlformats.org/drawingml/2006/main" xmlns:r="http://schemas.openxmlformats.org/officeDocument/2006/relationships" xmlns:p="http://schemas.openxmlformats.org/presentationml/2006/main">
  <p:tag name="TIMING" val="|24.6|7|15.6|38.3|16.3"/>
</p:tagLst>
</file>

<file path=ppt/tags/tag2.xml><?xml version="1.0" encoding="utf-8"?>
<p:tagLst xmlns:a="http://schemas.openxmlformats.org/drawingml/2006/main" xmlns:r="http://schemas.openxmlformats.org/officeDocument/2006/relationships" xmlns:p="http://schemas.openxmlformats.org/presentationml/2006/main">
  <p:tag name="TIMING" val="|26.9|33.5|15.5"/>
</p:tagLst>
</file>

<file path=ppt/tags/tag3.xml><?xml version="1.0" encoding="utf-8"?>
<p:tagLst xmlns:a="http://schemas.openxmlformats.org/drawingml/2006/main" xmlns:r="http://schemas.openxmlformats.org/officeDocument/2006/relationships" xmlns:p="http://schemas.openxmlformats.org/presentationml/2006/main">
  <p:tag name="TIMING" val="|23.6|47.4"/>
</p:tagLst>
</file>

<file path=ppt/tags/tag4.xml><?xml version="1.0" encoding="utf-8"?>
<p:tagLst xmlns:a="http://schemas.openxmlformats.org/drawingml/2006/main" xmlns:r="http://schemas.openxmlformats.org/officeDocument/2006/relationships" xmlns:p="http://schemas.openxmlformats.org/presentationml/2006/main">
  <p:tag name="TIMING" val="|26.9"/>
</p:tagLst>
</file>

<file path=ppt/tags/tag5.xml><?xml version="1.0" encoding="utf-8"?>
<p:tagLst xmlns:a="http://schemas.openxmlformats.org/drawingml/2006/main" xmlns:r="http://schemas.openxmlformats.org/officeDocument/2006/relationships" xmlns:p="http://schemas.openxmlformats.org/presentationml/2006/main">
  <p:tag name="TIMING" val="|29.4|28.3|6|15.4|1.7|12.3"/>
</p:tagLst>
</file>

<file path=ppt/tags/tag6.xml><?xml version="1.0" encoding="utf-8"?>
<p:tagLst xmlns:a="http://schemas.openxmlformats.org/drawingml/2006/main" xmlns:r="http://schemas.openxmlformats.org/officeDocument/2006/relationships" xmlns:p="http://schemas.openxmlformats.org/presentationml/2006/main">
  <p:tag name="TIMING" val="|18.4|8.3"/>
</p:tagLst>
</file>

<file path=ppt/tags/tag7.xml><?xml version="1.0" encoding="utf-8"?>
<p:tagLst xmlns:a="http://schemas.openxmlformats.org/drawingml/2006/main" xmlns:r="http://schemas.openxmlformats.org/officeDocument/2006/relationships" xmlns:p="http://schemas.openxmlformats.org/presentationml/2006/main">
  <p:tag name="TIMING" val="|23.1"/>
</p:tagLst>
</file>

<file path=ppt/tags/tag8.xml><?xml version="1.0" encoding="utf-8"?>
<p:tagLst xmlns:a="http://schemas.openxmlformats.org/drawingml/2006/main" xmlns:r="http://schemas.openxmlformats.org/officeDocument/2006/relationships" xmlns:p="http://schemas.openxmlformats.org/presentationml/2006/main">
  <p:tag name="TIMING" val="|11.8|21|24.7|6.5|11.4"/>
</p:tagLst>
</file>

<file path=ppt/tags/tag9.xml><?xml version="1.0" encoding="utf-8"?>
<p:tagLst xmlns:a="http://schemas.openxmlformats.org/drawingml/2006/main" xmlns:r="http://schemas.openxmlformats.org/officeDocument/2006/relationships" xmlns:p="http://schemas.openxmlformats.org/presentationml/2006/main">
  <p:tag name="TIMING" val="|29.1"/>
</p:tagLst>
</file>

<file path=ppt/theme/theme1.xml><?xml version="1.0" encoding="utf-8"?>
<a:theme xmlns:a="http://schemas.openxmlformats.org/drawingml/2006/main" name="ASDL@GTL_modern_CleanSk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DL@GTL_modern_CleanSky" id="{3511C486-EA8B-4319-BC6C-86026FCA990A}" vid="{2D0148DD-5B6D-40BF-B4CF-5AA0414ED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B86D529054C54ABD9FCBFB793D9F81" ma:contentTypeVersion="17" ma:contentTypeDescription="Create a new document." ma:contentTypeScope="" ma:versionID="af3504165879162c450e4aaed0022b3b">
  <xsd:schema xmlns:xsd="http://www.w3.org/2001/XMLSchema" xmlns:xs="http://www.w3.org/2001/XMLSchema" xmlns:p="http://schemas.microsoft.com/office/2006/metadata/properties" xmlns:ns1="http://schemas.microsoft.com/sharepoint/v3" xmlns:ns3="cb6dc242-a554-400a-a082-7313cee04359" xmlns:ns4="c7c99181-00f0-4737-8987-c7a86521612c" targetNamespace="http://schemas.microsoft.com/office/2006/metadata/properties" ma:root="true" ma:fieldsID="25f1a3ace69dd91c53cc4e8dccefbff6" ns1:_="" ns3:_="" ns4:_="">
    <xsd:import namespace="http://schemas.microsoft.com/sharepoint/v3"/>
    <xsd:import namespace="cb6dc242-a554-400a-a082-7313cee04359"/>
    <xsd:import namespace="c7c99181-00f0-4737-8987-c7a86521612c"/>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Location" minOccurs="0"/>
                <xsd:element ref="ns1:_ip_UnifiedCompliancePolicyProperties" minOccurs="0"/>
                <xsd:element ref="ns1:_ip_UnifiedCompliancePolicyUIAc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6dc242-a554-400a-a082-7313cee043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7c99181-00f0-4737-8987-c7a86521612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4DD387-2BFF-4F83-8EF8-3764B74D7344}">
  <ds:schemaRef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cb6dc242-a554-400a-a082-7313cee04359"/>
    <ds:schemaRef ds:uri="http://schemas.microsoft.com/office/2006/metadata/properties"/>
    <ds:schemaRef ds:uri="http://schemas.microsoft.com/sharepoint/v3"/>
    <ds:schemaRef ds:uri="c7c99181-00f0-4737-8987-c7a86521612c"/>
    <ds:schemaRef ds:uri="http://purl.org/dc/dcmitype/"/>
  </ds:schemaRefs>
</ds:datastoreItem>
</file>

<file path=customXml/itemProps2.xml><?xml version="1.0" encoding="utf-8"?>
<ds:datastoreItem xmlns:ds="http://schemas.openxmlformats.org/officeDocument/2006/customXml" ds:itemID="{E2A9E477-4A55-4183-B3A9-A87909F51D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6dc242-a554-400a-a082-7313cee04359"/>
    <ds:schemaRef ds:uri="c7c99181-00f0-4737-8987-c7a865216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AD9FC5-E67D-4AE4-AE87-68680A6054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ASDL@GTL_modern_CleanSky</Template>
  <TotalTime>8606</TotalTime>
  <Words>4745</Words>
  <Application>Microsoft Macintosh PowerPoint</Application>
  <PresentationFormat>Widescreen</PresentationFormat>
  <Paragraphs>492</Paragraphs>
  <Slides>24</Slides>
  <Notes>24</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Ebrima</vt:lpstr>
      <vt:lpstr>Franklin Gothic Book</vt:lpstr>
      <vt:lpstr>Wingdings</vt:lpstr>
      <vt:lpstr>ASDL@GTL_modern_CleanSky</vt:lpstr>
      <vt:lpstr>A Top-Down Methodology for Global Urban Air Mobility Demand Estimation</vt:lpstr>
      <vt:lpstr>Acknowledgements</vt:lpstr>
      <vt:lpstr>Research Objective</vt:lpstr>
      <vt:lpstr>The Business Case of Urban Air Mobility</vt:lpstr>
      <vt:lpstr>Over 70 Manufacturers Worldwide are Developing Urban Air Mobility Concepts</vt:lpstr>
      <vt:lpstr>Many Barriers Towards UAM Viability Exist</vt:lpstr>
      <vt:lpstr>Current Demand Estimates</vt:lpstr>
      <vt:lpstr>Top Down Methodology</vt:lpstr>
      <vt:lpstr>Estimating the value of travel time savings is a possible solution</vt:lpstr>
      <vt:lpstr>Concept of Operations (CONOPS)</vt:lpstr>
      <vt:lpstr>Estimating Market Share – UAM Trip Cost</vt:lpstr>
      <vt:lpstr>Estimating Market Share – Alternate Mode Trip Cost</vt:lpstr>
      <vt:lpstr>Estimating Market Share - VTTS</vt:lpstr>
      <vt:lpstr>Estimating Market Share – Alternate Mode Trip Time</vt:lpstr>
      <vt:lpstr>Estimating Market Share – UAM Trip Time</vt:lpstr>
      <vt:lpstr>Final Demand Estimation</vt:lpstr>
      <vt:lpstr>Estimating PKM Across Viable UAM Trips</vt:lpstr>
      <vt:lpstr>Final Demand Estimation</vt:lpstr>
      <vt:lpstr>Scope of Cities for Implementation</vt:lpstr>
      <vt:lpstr>Results</vt:lpstr>
      <vt:lpstr>Results</vt:lpstr>
      <vt:lpstr>Conclusion</vt:lpstr>
      <vt:lpstr>Acknowledgments</vt:lpstr>
      <vt:lpstr>PowerPoint Presentation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Weit, Colby J</dc:creator>
  <cp:lastModifiedBy>Akshay Anand</cp:lastModifiedBy>
  <cp:revision>286</cp:revision>
  <dcterms:created xsi:type="dcterms:W3CDTF">2019-11-04T12:02:45Z</dcterms:created>
  <dcterms:modified xsi:type="dcterms:W3CDTF">2022-02-22T07:32:16Z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0x010100F3B86D529054C54ABD9FCBFB793D9F81</vt:lpwstr>
  </property>
</Properties>
</file>